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யூதாவின் தேசத்திலே தரித்திருக்கவேண்டும் என்னும் கர்த்தருடைய சத்தத்துக்குக் கரேயாவின் குமாரனாகிய யோகனானும், சகல இராணுவச் சேர்வைக்காரரும், சகல ஜனங்களும் செவிகொடாமற்போ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யூதாவின் தேசத்திலே தரித்திருக்கவேண்டும் என்னும் கர்த்தருடைய சத்தத்துக்குக் கரேயாவின் குமாரனாகிய யோகனானும், சகல இராணுவச் சேர்வைக்காரரும், சகல ஜனங்களும் செவிகொடாமற்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 தேசத்தில் தங்கியிருப்பதற்கு, தாங்கள் துரத்துண்டிருந்த சகல ஜாதிகளிடத்திலுமிருந்து திரும்பி வந்த மீதியான யூதரெல்லாரையும், புருஷரையும், ஸ்திரீகளையும், குழந்தைகளையும், ராஜாவின் குமாரனாகிய அகிக்காமின் மகனான கெதலியாவினிடத்தில் விட்டுப்போன சகல ஆத்துமாக்களையும், தீர்க்கதரிசியாகிய எரேமியாவையும், நேரியாவின் குமாரனாகிய பாருக்கைய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ூதா தேசத்தில் தங்கியிருப்பதற்கு, தாங்கள் துரத்துண்டிருந்த சகல ஜாதிகளிடத்திலுமிருந்து திரும்பி வந்த மீதியான யூதரெல்லாரையும், புருஷரையும், ஸ்திரீகளையும், குழந்தைகளையும், ராஜாவின் குமாரனாகிய அகிக்காமின் மகனான கெதலியாவினிடத்தில் விட்டுப்போன சகல ஆத்துமாக்களையும், தீர்க்கதரிசியாகிய எரேமியாவையும், நேரியாவின் குமாரனாகிய பாருக்கைய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ேயாவின் குமாரனாகிய யோகனானும் சகல இராணுவச் சேர்வைக்காரரும் கூட்டிக்கொண்ட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ேயாவின் குமாரனாகிய யோகனானும் சகல இராணுவச் சேர்வைக்காரரும் கூட்டிக்கொண்ட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ேயாவின் குமாரனாகிய யோகனானும் சகல இராணுவச் சேர்வைக்காரரும் கூட்டிக்கொண்ட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சத்தத்துக்குச் செவிகொடாதபடியினாலே, எகிப்து தேசத்துக்குப் போக எத்தனித்து, அதிலுள்ள தக்பானேஸ்மட்டும் போய்ச் சேர்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க்பானேசிலே கர்த்தருடைய வார்த்தை எரேமியாவுக்கு உண்டாகி அவர்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உன் கையிலே பெரிய கற்களை எடுத்துக்கொண்டு, யூதா ஜனங்களுக்கு முன்பாக அவைகளைத் தக்பானேசில் இருக்கிற பார்வோனுடைய அரமனையின் ஒலிமுகவாசலில் இருக்கிற சூளையின் களிமண்ணிலே புதைத்து வை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ேமியா சகல ஜனங்களுக்கும் அவர்களுடைய தேவனாகிய கர்த்தர் தன்னைக்கொண்டு அவர்களுக்குச் சொல்லியனுப்பின எல்லா வார்த்தைகளையும் சொன்னான்; அவர்களுடைய தேவனாகிய கர்த்தருடைய எல்லாவார்தைகளையும் அவன் அவர்களுக்குச் சொல்லிமுடித்தபின்ப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உன் கையிலே பெரிய கற்களை எடுத்துக்கொண்டு, யூதா ஜனங்களுக்கு முன்பாக அவைகளைத் தக்பானேசில் இருக்கிற பார்வோனுடைய அரமனையின் ஒலிமுகவாசலில் இருக்கிற சூளையின் களிமண்ணிலே புதைத்து வை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ை நோக்கி: இதோ, என் ஊழியக்காரனாகிய நேபுகாத்நேச்சார் என்கிற பாபிலோன் ராஜாவை நான் அழைத்தனுப்பி, நான் புதைப்பித்த இந்தக் கற்களின்மேல், அவனுடைய சிங்காசனத்தை வைப்பேன்; அவன் தன் ராஜ கூடாரத்தை அவைகளின் மேல் விரி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ை நோக்கி: இதோ, என் ஊழியக்காரனாகிய நேபுகாத்நேச்சார் என்கிற பாபிலோன் ராஜாவை நான் அழைத்தனுப்பி, நான் புதைப்பித்த இந்தக் கற்களின்மேல், அவனுடைய சிங்காசனத்தை வைப்பேன்; அவன் தன் ராஜ கூடாரத்தை அவைகளின் மேல் விரிப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ை நோக்கி: இதோ, என் ஊழியக்காரனாகிய நேபுகாத்நேச்சார் என்கிற பாபிலோன் ராஜாவை நான் அழைத்தனுப்பி, நான் புதைப்பித்த இந்தக் கற்களின்மேல், அவனுடைய சிங்காசனத்தை வைப்பேன்; அவன் தன் ராஜ கூடாரத்தை அவைகளின் மேல் விரிப்ப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வந்து, எகிப்துதேசத்தை அழிப்பான்; சாவுக்கு ஏதுவானவன் சாவுக்கும், சிறையிருப்புக்கு ஏதுவானவன் சிறையிருப்புக்கும், பட்டயத்துக்கு ஏதுவானவன் பட்டயத்துக்கும் உள்ளாவ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வந்து, எகிப்துதேசத்தை அழிப்பான்; சாவுக்கு ஏதுவானவன் சாவுக்கும், சிறையிருப்புக்கு ஏதுவானவன் சிறையிருப்புக்கும், பட்டயத்துக்கு ஏதுவானவன் பட்டயத்துக்கும் உள்ளா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ின் தேவர்களுடைய கோவில்களில் அக்கினியைக் கொளுத்துவேன்; அவன் அவைகளைச் சுட்டெரித்து, அவைகளைச் சிறைபிடித்துப் போய், ஒரு மேய்ப்பன் தன் கம்பளியைப் போர்த்துக்கொள்ளுமாப் போல் எகிப்துதேசத்தைப் போர்த்துக்கொண்டு, அவ்விடத்திலிருந்து சுகமாய்ப் புறப்பட்டுப்போ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ின் தேவர்களுடைய கோவில்களில் அக்கினியைக் கொளுத்துவேன்; அவன் அவைகளைச் சுட்டெரித்து, அவைகளைச் சிறைபிடித்துப் போய், ஒரு மேய்ப்பன் தன் கம்பளியைப் போர்த்துக்கொள்ளுமாப் போல் எகிப்துதேசத்தைப் போர்த்துக்கொண்டு, அவ்விடத்திலிருந்து சுகமாய்ப் புறப்பட்டுப்போவ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ின் தேவர்களுடைய கோவில்களில் அக்கினியைக் கொளுத்துவேன்; அவன் அவைகளைச் சுட்டெரித்து, அவைகளைச் சிறைபிடித்துப் போய், ஒரு மேய்ப்பன் தன் கம்பளியைப் போர்த்துக்கொள்ளுமாப் போல் எகிப்துதேசத்தைப் போர்த்துக்கொண்டு, அவ்விடத்திலிருந்து சுகமாய்ப் புறப்பட்டுப்போவ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எகிப்துதேசத்தில் இருக்கிற பெத்ஷிமேசின் சிலைகளை உடைத்து, எகிப்தின் தேவர்களுடைய கோவில்களை அக்கினியால் சுட்டுப் போடுவான் என்று இஸ்ரவேலின் தேவனாகிய சேனைகளின் கர்த்தர் சொல்லுகிறார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ேமியா சகல ஜனங்களுக்கும் அவர்களுடைய தேவனாகிய கர்த்தர் தன்னைக்கொண்டு அவர்களுக்குச் சொல்லியனுப்பின எல்லா வார்த்தைகளையும் சொன்னான்; அவர்களுடைய தேவனாகிய கர்த்தருடைய எல்லாவார்தைகளையும் அவன் அவர்களுக்குச் சொல்லிமுடித்தபின்ப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எகிப்துதேசத்தில் இருக்கிற பெத்ஷிமேசின் சிலைகளை உடைத்து, எகிப்தின் தேவர்களுடைய கோவில்களை அக்கினியால் சுட்டுப் போடுவான் என்று இஸ்ரவேலின் தேவனாகிய சேனைகளின் கர்த்தர் சொல்லுகிறார் என்று சொல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ஓசாயாவின் குமாரனாகிய அசரியாவும், கரேயாவின் குமாரனாகிய யோகானானும், அகங்காரிகளான எல்லா மனுஷரும் எரேமியாவை நோக்கி: நீ பொய் சொல்லுகிறாய்; எகிப்திலே தங்கும்படிக்கு அங்கே போகாதிருங்கள் என்று சொல்ல எங்கள் தேவனாகிய கர்த்தர் உன்னை எங்களிடத்துக்கு அனுப்ப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ஓசாயாவின் குமாரனாகிய அசரியாவும், கரேயாவின் குமாரனாகிய யோகானானும், அகங்காரிகளான எல்லா மனுஷரும் எரேமியாவை நோக்கி: நீ பொய் சொல்லுகிறாய்; எகிப்திலே தங்கும்படிக்கு அங்கே போகாதிருங்கள் என்று சொல்ல எங்கள் தேவனாகிய கர்த்தர் உன்னை எங்களிடத்துக்கு அனுப்ப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ஓசாயாவின் குமாரனாகிய அசரியாவும், கரேயாவின் குமாரனாகிய யோகானானும், அகங்காரிகளான எல்லா மனுஷரும் எரேமியாவை நோக்கி: நீ பொய் சொல்லுகிறாய்; எகிப்திலே தங்கும்படிக்கு அங்கே போகாதிருங்கள் என்று சொல்ல எங்கள் தேவனாகிய கர்த்தர் உன்னை எங்களிடத்துக்கு அனுப்ப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ல்தேயர் எங்களைக் கொன்றுபோடவும், எங்களை அவர்கள் கையில் ஒப்புக்கொடுக்கும்படி, நேரியாவின் குமாரனாகிய பாருக்குத்தானே உன்னை எங்களுக்கு விரோதமாக ஏவினான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ல்தேயர் எங்களைக் கொன்றுபோடவும், எங்களை அவர்கள் கையில் ஒப்புக்கொடுக்கும்படி, நேரியாவின் குமாரனாகிய பாருக்குத்தானே உன்னை எங்களுக்கு விரோதமாக ஏவினான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ல்தேயர் எங்களைக் கொன்றுபோடவும், எங்களை அவர்கள் கையில் ஒப்புக்கொடுக்கும்படி, நேரியாவின் குமாரனாகிய பாருக்குத்தானே உன்னை எங்களுக்கு விரோதமாக ஏவினான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6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ങ്ങനെ കാരേഹിന്റെ മകനായ യോഹാനാനും എല്ലാ പടത്തലവന്മാരും സകലജനവും യെഹൂദാദേശത്തു പാർക്കേണം എന്ന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വാക്കു അനുസരിച്ച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സകലജാതികളുടെയും ഇടയിൽ ചിതറിപ്പോയിട്ടു യെഹൂദാദേശത്തു പാർക്കേണ്ടതിന്നു മടങ്ങിവന്ന യെഹൂദാശിഷ്ട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പുരുഷന്മാരെയും സ്ത്രീകളെയും പൈതങ്ങളെയും രാജകുമാരികളെയും അകമ്പടിനായകനായ നെബൂസർ-അദാൻ ശാഫാന്റെ മക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ഹീക്കാമിന്റെ മകനായ ഗെദല്യാവെ ഏല്പിച്ചിരുന്ന എല്ലാവരെയും യിരെമ്യാപ്രവാചകനെയും നേർയ്യാവിന്റെ മക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രൂക്കിനെയും കാരേഹിന്റെ മകനായ യോഹാനാനും എല്ലാ പടത്തലവന്മാരും കൂട്ടിക്കൊണ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യഹോവയുടെ വാക്കു അനുസരിക്കാതെ മിസ്രയീംദേശത്തു ചെന്നു തഹ്പനേസ്വരെ എത്ത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തഹ്പനേസിൽവെച്ചു യിരെമ്യാവിന്നു യഹോവയുടെ അരുളപ്പാടു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നീ വലിയ കല്ലുകളെ എടുത്തു യെഹൂദാപുരുഷന്മാർ കാൺകെ തഹ്പനേസിൽ ഫറവോന്റെ അരമനയുടെ പടിക്കലുള്ള കളത്ത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ിരെമ്യാവു സകലജനത്തോടും അവരുടെ ദൈവമായ യഹോവ അവനെ അവരുടെ അടുക്കൽ അയച്ചു പറയിച്ച ഈ സകല വചനങ്ങളു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ളിമണ്ണിൽ കുഴിച്ചിട്ടു അവരോടു പറയേണ്ട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യിസ്രായേലിന്റെ ദൈവമായ സൈന്യങ്ങളുടെ യഹോവ ഇപ്രകാരം അരുളിച്ചെയ്യുന്നു: ഞാൻ എന്റെ ദാസ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െബൂഖദ്നേസർ എന്ന ബാബേൽരാജാവിനെ വരുത്തി ഞാൻ കുഴിച്ചിട്ട ഈ കല്ലുകളിന്മേൽ അവന്റെ സിംഹാസനം വെക്കും;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യുടെമേൽ തന്റെ മണിപ്പന്തൽ നിർത്ത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ൻ അന്നു മിസ്രയീംദേശം ജയിച്ചടക്കി മരണത്തിന്നുള്ളവരെ മരണത്തിന്നും പ്രവാസത്തിന്നുള്ള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ാസത്തിന്നും വാളിന്നുള്ളവരെ വാളിന്നും ഏല്പ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ഞാൻ മിസ്രയീമിലെ ദേവന്മാരുടെ ക്ഷേത്രങ്ങൾക്കു തീ വെക്കും; അവയെ ചുട്ടുകളഞ്ഞിട്ടു അവൻ അ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ാസത്തിലേക്കു കൊണ്ടുപോകും; ഒരിടയൻ തന്റെ പുതെപ്പു പുതെക്കുന്നതു പോലെ അവൻ മിസ്രയീംദേശ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തെക്കയും അവിടെനിന്നു സമാധാനത്തോടെ പുറപ്പെട്ടുപോ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ൻ മിസ്രയീംദേശത്തു ബേത്ത്-ശേമെശിലെ വിഗ്രഹങ്ങളെ തകർത്തു മിസ്രയീമ്യദേവന്മാരുടെ ക്ഷേത്ര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ുടെ ദൈവമായ യഹോവയുടെ സകലവചനങ്ങളും തന്നേ, പറഞ്ഞു തീർന്നശേ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വെച്ചു ചുട്ട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ഹോശയ്യാവിന്റെ മകനായ അസർയ്യാവും കാരേഹിന്റെ മകനായ യോഹാനാനും അഹങ്കാരികളായ പുരുഷന്മാരൊ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രെമ്യാവോടു: നീ ഭോഷ്കു പറയുന്നു; മിസ്രയീമിൽ ചെന്നു പാർക്കേണ്ടതിന്നു അവിടെ പോകരുതെന്നു പറ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ങ്ങളുടെ ദൈവമായ യഹോവ നിന്നെ അയച്ചിട്ട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കല്ദയർ ഞങ്ങളെ കൊന്നുകളയേണ്ടതിന്നും ഞങ്ങളെ ബദ്ധരാക്കി ബാബേലിലേക്കു കൊണ്ടുപോകേണ്ടതിന്നും ഞ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ുടെ കയ്യിൽ ഏല്പിപ്പാൻ നേർയ്യാവിന്റെ മകനായ ബാരൂക്ക് നിന്നെ ഞങ്ങൾക്കു വിരോധ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ത്സാഹിപ്പിക്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2026-06-16T11:42:53Z</dcterms:created>
  <dcterms:modified xsi:type="dcterms:W3CDTF">2026-06-16T11:42:53Z</dcterms:modified>
  <dc:title>எரேமியா : 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