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யூதாவின் தேசத்திலே தரித்திருக்கவேண்டும் என்னும் கர்த்தருடைய சத்தத்துக்குக் கரேயாவின் குமாரனாகிய யோகனானும், சகல இராணுவச் சேர்வைக்காரரும், சகல ஜனங்களும் செவிகொடாமற்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ா தேசத்தில் தங்கியிருப்பதற்கு, தாங்கள் துரத்துண்டிருந்த சகல ஜாதிகளிடத்திலுமிருந்து திரும்பி வந்த மீதியான யூதரெல்லாரையும், புருஷரையும், ஸ்திரீகளையும், குழந்தைகளையும், ராஜாவின் குமாரனாகிய அகிக்காமின் மகனான கெதலியாவினிடத்தில் விட்டுப்போன சகல ஆத்துமாக்களையும், தீர்க்கதரிசியாகிய எரேமியாவையும், நேரியாவின் குமாரனாகிய பாருக்க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ா தேசத்தில் தங்கியிருப்பதற்கு, தாங்கள் துரத்துண்டிருந்த சகல ஜாதிகளிடத்திலுமிருந்து திரும்பி வந்த மீதியான யூதரெல்லாரையும், புருஷரையும், ஸ்திரீகளையும், குழந்தைகளையும், ராஜாவின் குமாரனாகிய அகிக்காமின் மகனான கெதலியாவினிடத்தில் விட்டுப்போன சகல ஆத்துமாக்களையும், தீர்க்கதரிசியாகிய எரேமியாவையும், நேரியாவின் குமாரனாகிய பாருக்க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ேயாவின் குமாரனாகிய யோகனானும் சகல இராணுவச் சேர்வைக்காரரும் கூட்டிக்கொண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ேயாவின் குமாரனாகிய யோகனானும் சகல இராணுவச் சேர்வைக்காரரும் கூட்டிக்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ேயாவின் குமாரனாகிய யோகனானும் சகல இராணுவச் சேர்வைக்காரரும் கூட்டிக்கொண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டைய சத்தத்துக்குச் செவிகொடாதபடியினாலே, எகிப்து தேசத்துக்குப் போக எத்தனித்து, அதிலுள்ள தக்பானேஸ்மட்டும் போய்ச் சேர்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க்பானேசிலே கர்த்தருடைய வார்த்தை எரேமியாவுக்கு உண்டாகி அவர்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உன் கையிலே பெரிய கற்களை எடுத்துக்கொண்டு, யூதா ஜனங்களுக்கு முன்பாக அவைகளைத் தக்பானேசில் இருக்கிற பார்வோனுடைய அரமனையின் ஒலிமுகவாசலில் இருக்கிற சூளையின் களிமண்ணிலே புதைத்து வை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உன் கையிலே பெரிய கற்களை எடுத்துக்கொண்டு, யூதா ஜனங்களுக்கு முன்பாக அவைகளைத் தக்பானேசில் இருக்கிற பார்வோனுடைய அரமனையின் ஒலிமுகவாசலில் இருக்கிற சூளையின் களிமண்ணிலே புதைத்து வை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ேமியா சகல ஜனங்களுக்கும் அவர்களுடைய தேவனாகிய கர்த்தர் தன்னைக்கொண்டு அவர்களுக்குச் சொல்லியனுப்பின எல்லா வார்த்தைகளையும் சொன்னான்; அவர்களுடைய தேவனாகிய கர்த்தருடைய எல்லாவார்தைகளையும் அவன் அவர்களுக்குச் சொல்லிமுடித்தபின்ப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ை நோக்கி: இதோ, என் ஊழியக்காரனாகிய நேபுகாத்நேச்சார் என்கிற பாபிலோன் ராஜாவை நான் அழைத்தனுப்பி, நான் புதைப்பித்த இந்தக் கற்களின்மேல், அவனுடைய சிங்காசனத்தை வைப்பேன்; அவன் தன் ராஜ கூடாரத்தை அவைகளின் மேல் விரிப்ப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ை நோக்கி: இதோ, என் ஊழியக்காரனாகிய நேபுகாத்நேச்சார் என்கிற பாபிலோன் ராஜாவை நான் அழைத்தனுப்பி, நான் புதைப்பித்த இந்தக் கற்களின்மேல், அவனுடைய சிங்காசனத்தை வைப்பேன்; அவன் தன் ராஜ கூடாரத்தை அவைகளின் மேல் விரிப்ப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ை நோக்கி: இதோ, என் ஊழியக்காரனாகிய நேபுகாத்நேச்சார் என்கிற பாபிலோன் ராஜாவை நான் அழைத்தனுப்பி, நான் புதைப்பித்த இந்தக் கற்களின்மேல், அவனுடைய சிங்காசனத்தை வைப்பேன்; அவன் தன் ராஜ கூடாரத்தை அவைகளின் மேல் விரிப்ப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வந்து, எகிப்துதேசத்தை அழிப்பான்; சாவுக்கு ஏதுவானவன் சாவுக்கும், சிறையிருப்புக்கு ஏதுவானவன் சிறையிருப்புக்கும், பட்டயத்துக்கு ஏதுவானவன் பட்டயத்துக்கும் உள்ளாவ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வந்து, எகிப்துதேசத்தை அழிப்பான்; சாவுக்கு ஏதுவானவன் சாவுக்கும், சிறையிருப்புக்கு ஏதுவானவன் சிறையிருப்புக்கும், பட்டயத்துக்கு ஏதுவானவன் பட்டயத்துக்கும் உள்ளா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ன் தேவர்களுடைய கோவில்களில் அக்கினியைக் கொளுத்துவேன்; அவன் அவைகளைச் சுட்டெரித்து, அவைகளைச் சிறைபிடித்துப் போய், ஒரு மேய்ப்பன் தன் கம்பளியைப் போர்த்துக்கொள்ளுமாப் போல் எகிப்துதேசத்தைப் போர்த்துக்கொண்டு, அவ்விடத்திலிருந்து சுகமாய்ப் புறப்பட்டுப்போ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ன் தேவர்களுடைய கோவில்களில் அக்கினியைக் கொளுத்துவேன்; அவன் அவைகளைச் சுட்டெரித்து, அவைகளைச் சிறைபிடித்துப் போய், ஒரு மேய்ப்பன் தன் கம்பளியைப் போர்த்துக்கொள்ளுமாப் போல் எகிப்துதேசத்தைப் போர்த்துக்கொண்டு, அவ்விடத்திலிருந்து சுகமாய்ப் புறப்பட்டுப்போ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ன் தேவர்களுடைய கோவில்களில் அக்கினியைக் கொளுத்துவேன்; அவன் அவைகளைச் சுட்டெரித்து, அவைகளைச் சிறைபிடித்துப் போய், ஒரு மேய்ப்பன் தன் கம்பளியைப் போர்த்துக்கொள்ளுமாப் போல் எகிப்துதேசத்தைப் போர்த்துக்கொண்டு, அவ்விடத்திலிருந்து சுகமாய்ப் புறப்பட்டுப்போவ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கிப்துதேசத்தில் இருக்கிற பெத்ஷிமேசின் சிலைகளை உடைத்து, எகிப்தின் தேவர்களுடைய கோவில்களை அக்கினியால் சுட்டுப் போடுவான் என்று இஸ்ரவேலின் தேவனாகிய சேனைகளின் கர்த்தர் சொல்லுகிறார் என்று சொல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கிப்துதேசத்தில் இருக்கிற பெத்ஷிமேசின் சிலைகளை உடைத்து, எகிப்தின் தேவர்களுடைய கோவில்களை அக்கினியால் சுட்டுப் போடுவான் என்று இஸ்ரவேலின் தேவனாகிய சேனைகளின் கர்த்தர் சொல்லுகிறார் என்று சொல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ேமியா சகல ஜனங்களுக்கும் அவர்களுடைய தேவனாகிய கர்த்தர் தன்னைக்கொண்டு அவர்களுக்குச் சொல்லியனுப்பின எல்லா வார்த்தைகளையும் சொன்னான்; அவர்களுடைய தேவனாகிய கர்த்தருடைய எல்லாவார்தைகளையும் அவன் அவர்களுக்குச் சொல்லிமுடித்தபின்ப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ஓசாயாவின் குமாரனாகிய அசரியாவும், கரேயாவின் குமாரனாகிய யோகானானும், அகங்காரிகளான எல்லா மனுஷரும் எரேமியாவை நோக்கி: நீ பொய் சொல்லுகிறாய்; எகிப்திலே தங்கும்படிக்கு அங்கே போகாதிருங்கள் என்று சொல்ல எங்கள் தேவனாகிய கர்த்தர் உன்னை எங்களிடத்துக்கு அனுப்ப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ஓசாயாவின் குமாரனாகிய அசரியாவும், கரேயாவின் குமாரனாகிய யோகானானும், அகங்காரிகளான எல்லா மனுஷரும் எரேமியாவை நோக்கி: நீ பொய் சொல்லுகிறாய்; எகிப்திலே தங்கும்படிக்கு அங்கே போகாதிருங்கள் என்று சொல்ல எங்கள் தேவனாகிய கர்த்தர் உன்னை எங்களிடத்துக்கு அனுப்ப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ஓசாயாவின் குமாரனாகிய அசரியாவும், கரேயாவின் குமாரனாகிய யோகானானும், அகங்காரிகளான எல்லா மனுஷரும் எரேமியாவை நோக்கி: நீ பொய் சொல்லுகிறாய்; எகிப்திலே தங்கும்படிக்கு அங்கே போகாதிருங்கள் என்று சொல்ல எங்கள் தேவனாகிய கர்த்தர் உன்னை எங்களிடத்துக்கு அனுப்ப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ல்தேயர் எங்களைக் கொன்றுபோடவும், எங்களை அவர்கள் கையில் ஒப்புக்கொடுக்கும்படி, நேரியாவின் குமாரனாகிய பாருக்குத்தானே உன்னை எங்களுக்கு விரோதமாக ஏவினான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ல்தேயர் எங்களைக் கொன்றுபோடவும், எங்களை அவர்கள் கையில் ஒப்புக்கொடுக்கும்படி, நேரியாவின் குமாரனாகிய பாருக்குத்தானே உன்னை எங்களுக்கு விரோதமாக ஏவினான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யூதாவின் தேசத்திலே தரித்திருக்கவேண்டும் என்னும் கர்த்தருடைய சத்தத்துக்குக் கரேயாவின் குமாரனாகிய யோகனானும், சகல இராணுவச் சேர்வைக்காரரும், சகல ஜனங்களும் செவிகொடாமற்போ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మాట వినక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రియు కారేహ కుమారుడైన యోహానానును సేనల యధిపతులందరును యెహోవా మాట విననివారై, యూదాదేశములో ని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చుటకు తాము తరిమి వేయబడిన ఆయా ప్రదేశములనుండి తిరిగి వచ్చిన యూదుల శేషమ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నగా రాజ దేహసంరక్షకులకధిపతియగు నెబూజరదాను షాఫాను కుమారుడైన అహీకాము కుమారుడగు గెదల్యాకు అప్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ించిన పురుషులను స్త్రీలను పిల్లలను రాజకుమార్తెలను ప్రవక్తయగు యిర్మీయాను నేరీయా కుమారుడగు బారూ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ోడుకొనిపోయ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ఐగుప్తుదేశములో ప్రవేశించిరి. వారు తహపనేసుకు రా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యెహోవా వాక్కు తహపనేసులో యిర్మీయాకు ప్రత్యక్షమై యిలాగు సెల 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వు పెద్ద రాళ్లను చేత పట్టుకొని, యూదా మనుష్యులు చూచుచుండగా తహపనేసులో నున్న ఫరో నగ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్వారముననున్న శిలావరణములోని సున్నములో వాటిని పాతిపెట్టి జనులకీమాట ప్రకటింప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తడు ప్రజలకందరికి ప్రకటింపవలెనని దేవుడైన... యెహోవా పంపిన ప్రకారము యిర్మీయా వారి దేవుడగు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ఇశ్రాయేలు దేవుడును సైన్యముల కధిపతియునగు యెహోవా సెలవిచ్చునదేమనగాఇదిగో నా దాసుడగు బబులోను రాజ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ెబుకద్రెజరును నేను పిలువనంపించి తీసికొనివచ్చి, నేను పాతిపెట్టిన యీ రాళ్లమీద అతని సింహాసనము ఉంచెద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 రత్నకంబళిని వాటిమీదనే వేయిం 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తడువచ్చి తెగులునకు నిర్ణయమైన వారిని తెగు లునకును, చెరకు నిర్ణయమైనవారిని చెరకును, ఖడ్గ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ణయమైనవారిని ఖడ్గమునకును అప్పగించుచు ఐగుప్తీ యులను హతమ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ఐగుప్తు దేవతల గుళ్లలో నేను అగ్ని రాజ బెట్టుచున్నాను, వాటిని నెబుకద్రెజరు కాల్చి వేయును,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తలను చెరగొనిపోవును, గొఱ్ఱలకాపరి తన వస్త్రమును చుట్టుకొనునట్లు అతడు ఐగుప్తుదేశమును తనకు చుట్ట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ాటంకముగా అక్కడనుండి సాగి 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తడు ఐగుప్తులోనున్న సూర్యదేవతాపట్టణము లోని సూర్యప్రతిమలను విరుగగొట్టి ఐగుప్తు దేవతల గుళ్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గ్నిచేత కాల్చి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ెలవిచ్చిన మాటలన్నిటిని వారికి ప్రకటించి చాలిం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హోషేయా కుమారుడైన అజర్యాయును కారేహ కుమారుడైన యోహానానును గర్విష్ఠులందరును యిర్మీయాతో ఇట్లనిరి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బద్ధము పలుకుచున్నావుఐగుప్తులో కాపురముండుటకు మీరు అక్కడికి వెళ్లకూడ దని ప్రకటించుటకై మన దేవుడ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నిన్ను పంప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మ్మును చంపుటకును, బబులోనునకు చెర పట్టుకొని పోవుటకును, కల్దీయులచేతికి మమ్మును అప్పగింప వలె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రీయా కుమారుడైన బారూకు మాకు విరోధముగా రేపుచున్నాడు. (అని చెప్పిరి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కాగా కారేహ కుమారుడైన యోహానానును సేనలయధిపతులందరును ప్రజ లందురును యూదాదేశములో కాపురముండవలెన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2026-08-02T22:33:16Z</dcterms:created>
  <dcterms:modified xsi:type="dcterms:W3CDTF">2026-08-02T22:33:16Z</dcterms:modified>
  <dc:title>எரேமியா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