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presProps" Target="presProps.xml"/>
  <Relationship Id="rId33" Type="http://schemas.openxmlformats.org/officeDocument/2006/relationships/viewProps" Target="viewProps.xml"/>
  <Relationship Id="rId3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00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ணும் நிறைந்த நாதர் பரிசுத்தர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ென்றைக்கும் பணிபாத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ங்கமாமறைப்பிர போதர் கடைசி ந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ோதனைசெய் அதி நீத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ங்கில்லான் தாபம் இல்லான் பகரடி முடிவில்ல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ன் ஞானம் சம்பூரணம் பரிசுத்தம் நீதி என்ன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ண்பதாய்சு யம்பு விவேக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ிரக்கத யாளப்பிரவாக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்தலத்தில் சிருஷ்டிப்பு மீட்பு பர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லனத்தையும்பன் பாய்நடத்தி அருள்செ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திபிதாக் குமாரன் ஆவி திரி யேகர்க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தியின் செங்கோல் கைக்கொண்டு நடத்தினால் ந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னிலத்தில்லாமல் அழி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ீதுறு நரகில் தள்ளுண்டு மடிவோ மென்ற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ா துருவுளம் உணர்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கர்க் குயிர் தந்த பாலன் யேசுவைக்கொ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ன் எங்கள்மிசை தயை வைத்தனர் இது நன்ற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கர்ந்த தன்னடி யார்க்குறு சஞ்சல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டைஞ்சல் வந்த போதே தயவாகைய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ில் நேரிடும் அஞ்ஞான தேசமுதற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ூரியன் முன் இருள் போலவே சிதறும்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வரதமும் தோத்திரம் திரியேகர்க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வரதமும் தோத்தி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தி முதற் பொருளாய் நின்றருள் சருவேச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தமும் பணிந்தவர்கள் இருதயமலர் வாச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றைந்த சத்திய ஞான மனேக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டு வாரி திரை சூழ மேதினிய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ூடு பாவ இருள் ஓடவே அருள்செ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2026-06-15T08:56:52Z</dcterms:created>
  <dcterms:modified xsi:type="dcterms:W3CDTF">2026-06-15T08:56:52Z</dcterms:modified>
  <dc:title>துதிப் பாடல்கள் : 242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