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ின்மேல் அவன் தகப்பன் வம்சத்தாராகிய புத்திரர் பௌத்திரருடைய மகிமை அனைத்தையும் சிறிதும் பெரிதுமான சகல பானபாத்திரங்களையும் தூக்கிவைப்ப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றுதியான இடத்தில் கடாவப்பட்டிருந்த ஆணி அந்நாளிலே பிடுங்கப்பட்டு, முறிந்துவிழும்; அப்பொழுது அதின்மேல் தொங்கின பாரம் அறுந்துவிழும் என்று சேனைகளின் கர்த்தர் உரைக்கிறார்; கர்த்தரே இதை உரைக்கிறார் என்று சொல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றுதியான இடத்தில் கடாவப்பட்டிருந்த ஆணி அந்நாளிலே பிடுங்கப்பட்டு, முறிந்துவிழும்; அப்பொழுது அதின்மேல் தொங்கின பாரம் அறுந்துவிழும் என்று சேனைகளின் கர்த்தர் உரைக்கிறார்; கர்த்தரே இதை உரைக்கிறார் என்று சொல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றுதியான இடத்தில் கடாவப்பட்டிருந்த ஆணி அந்நாளிலே பிடுங்கப்பட்டு, முறிந்துவிழும்; அப்பொழுது அதின்மேல் தொங்கின பாரம் அறுந்துவிழும் என்று சேனைகளின் கர்த்தர் உரைக்கிறார்; கர்த்தரே இதை உரைக்கிறார்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ரிசனப் பள்ளத்தாக்கின் பாரம். உன்னில் உள்ளவர்கள் எல்லாரும் வீடுகளின்மேல் ஏறுவதற்கு உனக்கு இப்பொழுது வந்தது என்ன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ரிசனப் பள்ளத்தாக்கின் பாரம். உன்னில் உள்ளவர்கள் எல்லாரும் வீடுகளின்மேல் ஏறுவதற்கு உனக்கு இப்பொழுது வந்தது என்ன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ந்தடிகளால் நிறைந்து ஆரவாரம்பண்ணி, களிகூர்ந்திருந்த நகரமே, உன்னிடத்தில் கொலையுண்டவர்கள் பட்டயத்தால் கொலையுண்டதில்லை, யுத்தத்தில் செத்ததும் இ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ந்தடிகளால் நிறைந்து ஆரவாரம்பண்ணி, களிகூர்ந்திருந்த நகரமே, உன்னிடத்தில் கொலையுண்டவர்கள் பட்டயத்தால் கொலையுண்டதில்லை, யுத்தத்தில் செத்ததும் இ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அதிபதிகள் எல்லாரும் ஏகமாய் ஓடி அலைந்தும், வில்வீரரால் கட்டப்படுகிறார்கள்; உன்னில் அகப்பட்ட யாவரும் தூரத்துக்கு ஓடியும் ஏகமாய்க் கட்டப்படு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அதிபதிகள் எல்லாரும் ஏகமாய் ஓடி அலைந்தும், வில்வீரரால் கட்டப்படுகிறார்கள்; உன்னில் அகப்பட்ட யாவரும் தூரத்துக்கு ஓடியும் ஏகமாய்க் கட்டப்படு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 வஸ்திரத்தை அவனுக்குத் தரித்து, உன் கச்சையால் அவனை இடைக்கட்டி, உன் அதிகாரத்தை அவன் கையிலே கொடுப்பேன்; அவன் எருசலேமின் குடிகளுக்கும் யூதாவின் வம்சத்துக்கும் தகப்பனாயிருப்ப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, என்னை நோக்கிப் பாராதேயுங்கள்; என் ஜனமாகிய குமாரத்தி பாழாய்ப்போனதினிமித்தம் மனங்கசந்து அழுவேன்; எனக்கு ஆறுதல் சொல்ல வராதேயுங்கள் என்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, என்னை நோக்கிப் பாராதேயுங்கள்; என் ஜனமாகிய குமாரத்தி பாழாய்ப்போனதினிமித்தம் மனங்கசந்து அழுவேன்; எனக்கு ஆறுதல் சொல்ல வராதேயுங்கள் என்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ேனைகளின் கர்த்தராகிய ஆண்டவராலே இது தரிசனப் பள்ளத்தாக்கிலே அமளியும் மிதியுண்குதலும், கலக்கமுமுள்ள நாளாயிருக்கிறது, இது அலங்கத்தைத் தகர்த்து, பர்வதத்துக்கு நேரே ஆர்ப்பரிக்கும் நாளா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ேனைகளின் கர்த்தராகிய ஆண்டவராலே இது தரிசனப் பள்ளத்தாக்கிலே அமளியும் மிதியுண்குதலும், கலக்கமுமுள்ள நாளாயிருக்கிறது, இது அலங்கத்தைத் தகர்த்து, பர்வதத்துக்கு நேரே ஆர்ப்பரிக்கும் நாளா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லாமியன் அம்பறாத்தூணியை எடுத்து, இரதங்களோடும் காலாட்களோடும் குதிரைவீரரோடும் வருகிறான்; கீர் கேடகத்தை வெளிப்படுத்த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கா வடிவான உன் பள்ளத்தாக்குகள் இரதங்களால் நிரப்பப்படும்; குதிரைவீரர் வாசல்கள் மட்டும் வந்து அணிவகுத்து நிற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கா வடிவான உன் பள்ளத்தாக்குகள் இரதங்களால் நிரப்பப்படும்; குதிரைவீரர் வாசல்கள் மட்டும் வந்து அணிவகுத்து நிற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யூதாவின் மறைவை நீக்கிப்போடுவான்; அந்நாளிலே வனமாளிகையாகிய ஆயுதசாலையை நோக்குவ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யூதாவின் மறைவை நீக்கிப்போடுவான்; அந்நாளிலே வனமாளிகையாகிய ஆயுதசாலையை நோக்குவ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தாவீது நகரத்தின் இடிதல்கள் அநேகமாயிருப்பதைக் கண்டு கீழ்க்குளத்துத் தண்ணீர்களைக் கட்டிவைத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 வஸ்திரத்தை அவனுக்குத் தரித்து, உன் கச்சையால் அவனை இடைக்கட்டி, உன் அதிகாரத்தை அவன் கையிலே கொடுப்பேன்; அவன் எருசலேமின் குடிகளுக்கும் யூதாவின் வம்சத்துக்கும் தகப்பனாயிருப்ப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தாவீது நகரத்தின் இடிதல்கள் அநேகமாயிருப்பதைக் கண்டு கீழ்க்குளத்துத் தண்ணீர்களைக் கட்டிவை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ருசலேமின் வீடுகளை எண்ணி, அலங்கத்தை அரணிப்பாக்கும்படி வீடுகளை இடி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ருசலேமின் வீடுகளை எண்ணி, அலங்கத்தை அரணிப்பாக்கும்படி வீடுகளை இடித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ண்டு மதில்களுக்கு நடுவே பழைய குளத்துத் தண்ணீர்களுக்கு ஒரு அகழை உண்டுபண்ணுவீர்கள்; ஆனாலும் அதைச் செய்தவரை நீங்கள் நோக்காமலும், அதை ஏற்படுத்தித் தூரத்திலிருந்து வரப்பண்ணினவரைக் கவனியாமலும் போகிறீ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ண்டு மதில்களுக்கு நடுவே பழைய குளத்துத் தண்ணீர்களுக்கு ஒரு அகழை உண்டுபண்ணுவீர்கள்; ஆனாலும் அதைச் செய்தவரை நீங்கள் நோக்காமலும், அதை ஏற்படுத்தித் தூரத்திலிருந்து வரப்பண்ணினவரைக் கவனியாமலும் போகிறீ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ேனைகளின் கர்த்தராகிய ஆண்டவர் அக்காலத்திலே அழவும், புலம்பவும், மொட்டையிடவும் இரட்டுடுத்தவும் கட்டளையிட்ட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ேனைகளின் கர்த்தராகிய ஆண்டவர் அக்காலத்திலே அழவும், புலம்பவும், மொட்டையிடவும் இரட்டுடுத்தவும் கட்டளையிட்ட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ோ, சந்தோஷித்துக்களித்து, ஆடுமாடுகளை அடித்து, இறைச்சியைச் சாப்பிட்டு, திராட்சரசத்தைக் குடித்து: புசிப்போம் குடிப்போம், நாளைக்குச் சாவோம் என்று சொல்வ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ோ, சந்தோஷித்துக்களித்து, ஆடுமாடுகளை அடித்து, இறைச்சியைச் சாப்பிட்டு, திராட்சரசத்தைக் குடித்து: புசிப்போம் குடிப்போம், நாளைக்குச் சாவோம் என்று சொல்வ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ெய்யாகவே நீங்கள் சாகுமட்டும் இந்த அக்கிரமம் உங்களுக்கு நிவிர்த்தியாவதில்லை என்று சேனைகளின் கர்த்தராகிய ஆண்டவர் சொல்லுகிறாரென்பது என் செவி கேட்கும்படி சேனைகளின் கர்த்தரால் தெரிவிக்கப்ப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 வஸ்திரத்தை அவனுக்குத் தரித்து, உன் கச்சையால் அவனை இடைக்கட்டி, உன் அதிகாரத்தை அவன் கையிலே கொடுப்பேன்; அவன் எருசலேமின் குடிகளுக்கும் யூதாவின் வம்சத்துக்கும் தகப்பனாயிருப்ப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ெய்யாகவே நீங்கள் சாகுமட்டும் இந்த அக்கிரமம் உங்களுக்கு நிவிர்த்தியாவதில்லை என்று சேனைகளின் கர்த்தராகிய ஆண்டவர் சொல்லுகிறாரென்பது என் செவி கேட்கும்படி சேனைகளின் கர்த்தரால் தெரிவிக்கப்பட்ட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ேனைகளின் கர்த்தராகிய ஆண்டவர் உரைத்ததாவது: நீ அரமனை விசாரிப்புக்காரனும் பொக்கிஷக்காரனுமாகிய செப்னா என்பவனிடத்தில் போய்ச் சொல்லவேண்டியது என்னவென்றால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ேனைகளின் கர்த்தராகிய ஆண்டவர் உரைத்ததாவது: நீ அரமனை விசாரிப்புக்காரனும் பொக்கிஷக்காரனுமாகிய செப்னா என்பவனிடத்தில் போய்ச் சொல்லவேண்டியது என்னவென்றால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யர்ந்த ஸ்தலத்திலே தன் கல்லறையை வெட்டி, கன்மலையிலே தனக்கு வாசஸ்தலத்தைத் தோண்டுகிறவனைப்போல, நீ உனக்கு இங்கே கல்லறையை வெட்டும்படிக்கு உனக்கு இங்கே என்ன இருக்கிறது? உனக்கு இங்கே யார் இருக்கிறார்கள்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யர்ந்த ஸ்தலத்திலே தன் கல்லறையை வெட்டி, கன்மலையிலே தனக்கு வாசஸ்தலத்தைத் தோண்டுகிறவனைப்போல, நீ உனக்கு இங்கே கல்லறையை வெட்டும்படிக்கு உனக்கு இங்கே என்ன இருக்கிறது? உனக்கு இங்கே யார் இருக்கிறார்கள்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பெலவான் ஒருவனைத் துரத்துகிறவண்ணமாகக் கர்த்தர் உன்னைத் துரத்திவிட்டு, நிச்சயமாய் உன்னை மூடிப்போடுவ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 உன்னை உருண்டையைப்போல அகலமும் விசாலமுமான தேசத்திலே சுழற்றி எறிந்துவிடுவார்; அங்கே நீ சாவாய், அங்கே உன் மகிமையின் இரதங்கள் உன் ஆண்டவனுடைய வீட்டுக்கு இகழ்ச்சியாக இருக்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 உன்னை உருண்டையைப்போல அகலமும் விசாலமுமான தேசத்திலே சுழற்றி எறிந்துவிடுவார்; அங்கே நீ சாவாய், அங்கே உன் மகிமையின் இரதங்கள் உன் ஆண்டவனுடைய வீட்டுக்கு இகழ்ச்சியாக இர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னை உன் நிலையைவிட்டுத் துரத்திவிடுவேன்; உன் ஸ்தானத்திலிருந்து நீ பிடுங்கிப்போடப்படுவாய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நாளிலே இலக்கியாவின் குமாரனாகிய எலியாக்கீம் என்னும் என் ஊழியக்காரனை நான் அழைத்து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ாவீதுடைய வீட்டின் திறவுகோலை அவன் தோளின்மேல் வைப்பேன்; ஒருவரும் பூட்டக் கூடாதபடிக்கு அவன் திறப்பான். ஒருவரும் திறக்கக் கூடாதபடிக்கு அவன் பூட்டு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ாவீதுடைய வீட்டின் திறவுகோலை அவன் தோளின்மேல் வைப்பேன்; ஒருவரும் பூட்டக் கூடாதபடிக்கு அவன் திறப்பான். ஒருவரும் திறக்கக் கூடாதபடிக்கு அவன் பூட்டு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ை உறுதியான இடத்திலே ஆணியாகக் கடாவுவேன்; அவன் தன் தகப்பன் வீட்டுக்கு மகிமையான சிங்காசனமாக இருப்ப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ை உறுதியான இடத்திலே ஆணியாகக் கடாவுவேன்; அவன் தன் தகப்பன் வீட்டுக்கு மகிமையான சிங்காசனமாக இருப்ப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ின்மேல் அவன் தகப்பன் வம்சத்தாராகிய புத்திரர் பௌத்திரருடைய மகிமை அனைத்தையும் சிறிதும் பெரிதுமான சகல பானபாத்திரங்களையும் தூக்கிவைப்ப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vessels of small quantity, from the vessels of cups, even to all the vessels of flag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n that day, says the LORD of hosts, shall the nail that is fastened in the sure plac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oved, and be cut down, and fall; and the burden that was upon it shall be cut off: for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spok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burden of the valley of vision. What disturbs you now, that you are wholly gone up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top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 that are full of stirs, a tumultuous city, joyous city: your slain men are not slain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, nor dead in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l your rulers are fled together, they are bound by the archers: all that are found in you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und together, which have fled from f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 will clothe him with your robe, and strengthen him with your girdle, and I will comm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refore said I, Look away from me; I will weep bitterly, labour not to comfort me, beca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poiling of the daughter of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it is a day of trouble, and of treading down, and of perplexity by the Lord GOD of host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valley of vision, breaking down the walls, and of crying to the mount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Elam bare the quiver with chariots of men and horsemen, and Kir uncovered the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shall come to pass, that your best valleys shall be full of chariots, and the horse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et themselves in array at the 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discovered the covering of Judah, and you did look in that day to the armour of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fo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ll of you have seen also the breaches of the city of David, that they are many: and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vernment into his hand: and he shall be a father to the inhabitants of Jerusalem, and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ed together the waters of the lower poo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ll of you have numbered the houses of Jerusalem, and the houses have all of you broken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fortify the w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l of you made also a ditch between the two walls for the water of the old pool: but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not looked unto the maker thereof, neither had respect unto him that fashioned it long a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n that day did the Lord GOD of hosts call to weeping, and to mourning, and to baldnes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irding with sackclo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behold joy and gladness, slaying oxen, and killing sheep, eating flesh, and drinking win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us eat and drink; in order to morrow we sha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t was revealed in mine ears by the LORD of hosts, Surely this iniquity shall not be purg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you till all of you die, says the Lord GO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us says the Lord GOD of hosts, Go, get you unto this treasurer, even unto Shebna, which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the house, and s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at have you here? and whom have you here, that you have hewed you out a tomb here, as h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ws him out a tomb on high, and that graves an habitation for himself in a roc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hold, the LORD will carry you away with a mighty captivity, and will surely cov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will surely violently turn and toss you like a ball into a large country: there shall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e, and there the chariots of your glory shall be the shame of your lord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will drive you from your station, and from your state shall he pull you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t shall come to pass in that day, that I will call my servant Eliakim the son of Hilki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key of the house of David will I lay upon his shoulder; so he shall open, and non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ut; and he shall shut, and none shall op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 will fasten him as a nail in a sure place; and he shall be for a glorious throne 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y shall hang upon him all the glory of his father's house, the offspring and the issu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2026-06-10T10:09:42Z</dcterms:created>
  <dcterms:modified xsi:type="dcterms:W3CDTF">2026-06-10T10:09:42Z</dcterms:modified>
  <dc:title>ஏசாயா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