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னி தேசத்துக் குடிகளின்மேல் இரக்கம்வையாமல் மனுஷரில் யாவரையும் அவனவனுடைய அயலான் கையிலும் அவனவனுடைய ராஜாவின் கையிலும் அகப்படப்பண்ணுவேன்; அவர்கள் தேசத்தை அழித்தும், நான் இவர்களை அவர்கள் கைக்குத் தப்புவிப்பதில்லையெ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னி தேசத்துக் குடிகளின்மேல் இரக்கம்வையாமல் மனுஷரில் யாவரையும் அவனவனுடைய அயலான் கையிலும் அவனவனுடைய ராஜாவின் கையிலும் அகப்படப்பண்ணுவேன்; அவர்கள் தேசத்தை அழித்தும், நான் இவர்களை அவர்கள் கைக்குத் தப்புவிப்பதில்லையெ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னி தேசத்துக் குடிகளின்மேல் இரக்கம்வையாமல் மனுஷரில் யாவரையும் அவனவனுடைய அயலான் கையிலும் அவனவனுடைய ராஜாவின் கையிலும் அகப்படப்பண்ணுவேன்; அவர்கள் தேசத்தை அழித்தும், நான் இவர்களை அவர்கள் கைக்குத் தப்புவிப்பதில்லையென்று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ொலையுண்கிற மந்தையாகிய சிறுமைப்பட்ட உங்களை நான் மேய்ப்பேன்; நான் இரண்டு கோல்களை எடுத்து, ஒன்றிற்கு அநுக்கிரகம் என்றும், ஒன்றிற்கு நிக்கிரகம் என்றும் பேரிட்டு மந்தையை மேய்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ொலையுண்கிற மந்தையாகிய சிறுமைப்பட்ட உங்களை நான் மேய்ப்பேன்; நான் இரண்டு கோல்களை எடுத்து, ஒன்றிற்கு அநுக்கிரகம் என்றும், ஒன்றிற்கு நிக்கிரகம் என்றும் பேரிட்டு மந்தையை மேய்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ேமாதத்திலே மூன்று மேய்ப்பரையும் அதம்பண்ணினேன்; என் ஆத்துமா அவர்களை அரோசித்தது; அவர்கள் ஆத்துமா என்னையும் வெறுத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ேமாதத்திலே மூன்று மேய்ப்பரையும் அதம்பண்ணினேன்; என் ஆத்துமா அவர்களை அரோசித்தது; அவர்கள் ஆத்துமா என்னையும் வெறுத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னி நான் உங்களை மேய்ப்பதில்லை; சாகிறது சாகட்டும், அதமாகிறது அதமாகட்டும்; மீதியனவைகளோவென்றால், ஒன்றின் மாம்சத்தை ஒன்று தின்னக்கடவது என்று நான் சொல்ல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னி நான் உங்களை மேய்ப்பதில்லை; சாகிறது சாகட்டும், அதமாகிறது அதமாகட்டும்; மீதியனவைகளோவென்றால், ஒன்றின் மாம்சத்தை ஒன்று தின்னக்கடவது என்று நான் சொல்ல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ுக்கிரகம் என்னப்பட்ட என் கோலை எடுத்து, நான் அந்த ஜனங்களெல்லாரோடும் பண்ணியிருந்த என் உடன்படிக்கை அற்றுப்போகும்படிக்கு அதை முறித்துப்போட்டேன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ீபனோனே, அக்கினி உன் கேதுருமரங்களைப் பட்சிக்கும்படி உன் வாசல்களைத்திற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ுக்கிரகம் என்னப்பட்ட என் கோலை எடுத்து, நான் அந்த ஜனங்களெல்லாரோடும் பண்ணியிருந்த என் உடன்படிக்கை அற்றுப்போகும்படிக்கு அதை முறித்துப்போட்டேன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நாளிலே அது அற்றுப்போயிற்று; அப்படியே மந்தையில் எனக்குக் காத்திருந்த சிறுமைப்பட்டவைகள் அது கர்த்தருடைய வார்த்தையென்று அறிந்துகொண்ட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நாளிலே அது அற்றுப்போயிற்று; அப்படியே மந்தையில் எனக்குக் காத்திருந்த சிறுமைப்பட்டவைகள் அது கர்த்தருடைய வார்த்தையென்று அறிந்துகொண்ட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பார்வைக்கு நன்றாய்க்கண்டால், என் கூலியைத் தாருங்கள்; இல்லாவிட்டால் இருக்கட்டும் என்று அவர்களோடே சொன்னேன்; அப்பொழுது எனக்குக் கூலியாக முப்பது வெள்ளிக்காசை நிறு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பார்வைக்கு நன்றாய்க்கண்டால், என் கூலியைத் தாருங்கள்; இல்லாவிட்டால் இருக்கட்டும் என்று அவர்களோடே சொன்னேன்; அப்பொழுது எனக்குக் கூலியாக முப்பது வெள்ளிக்காசை நிறு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என்னை நோக்கி: அதைக் குயவனிடத்தில் எறிந்துவிடு என்றார்; இதுவே நான் அவர்களால் மதிக்கப்பட்ட மேன்மையான மதிப்பு; நான் அந்த முப்பது வெள்ளிக்காசை எடுத்து அவைகளைக் குயவனுக்கென்று கர்த்தருடைய ஆலயத்திலே எறிந்துவி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என்னை நோக்கி: அதைக் குயவனிடத்தில் எறிந்துவிடு என்றார்; இதுவே நான் அவர்களால் மதிக்கப்பட்ட மேன்மையான மதிப்பு; நான் அந்த முப்பது வெள்ளிக்காசை எடுத்து அவைகளைக் குயவனுக்கென்று கர்த்தருடைய ஆலயத்திலே எறிந்துவிட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யூதாவுக்கும் இஸ்ரவேலுக்கும் இருக்கிற சகோதரக்கட்டை அற்றுப்போகப்பண்ணும்படிக்கு, நிக்கிரகம் என்னப்பட்ட என் இரண்டாம் கோலையும் முறித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யூதாவுக்கும் இஸ்ரவேலுக்கும் இருக்கிற சகோதரக்கட்டை அற்றுப்போகப்பண்ணும்படிக்கு, நிக்கிரகம் என்னப்பட்ட என் இரண்டாம் கோலையும் முறித்த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என்னை நோக்கி: நீ மதியற்ற ஒரு மேய்ப்பனுடைய ஆயுதங்களை இன்னும் எடுத்துக்கொ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தாரு விருட்சங்களே, புலம்புங்கள்; கேதுருமரங்கள் விழுந்ததே; பிரபலமானவைகள் பாழாக்கப்பட்ட பாசானின் கர்வாலிமரங்களே, புலம்புங்கள்; அரணுள்ள சோலை கீழே தள்ள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தேசத்திலே ஒரு மேய்ப்பனை எழும்பப்பண்ணுவேன்; அவன் அதமாகிறவைகளைப் பராமரிக்காமலும், சிதறுண்டதைத் தேடாமலும், நொறுங்குண்டதைக் குணமாக்காமலும் இளைத்திருக்கிறதை ஆதரிக்காமலும், அதின் மாம்சத்தைத் தின்று, அவைகளுடைய குளம்புகளை உடைத்துப்போடு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தேசத்திலே ஒரு மேய்ப்பனை எழும்பப்பண்ணுவேன்; அவன் அதமாகிறவைகளைப் பராமரிக்காமலும், சிதறுண்டதைத் தேடாமலும், நொறுங்குண்டதைக் குணமாக்காமலும் இளைத்திருக்கிறதை ஆதரிக்காமலும், அதின் மாம்சத்தைத் தின்று, அவைகளுடைய குளம்புகளை உடைத்துப்போட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தேசத்திலே ஒரு மேய்ப்பனை எழும்பப்பண்ணுவேன்; அவன் அதமாகிறவைகளைப் பராமரிக்காமலும், சிதறுண்டதைத் தேடாமலும், நொறுங்குண்டதைக் குணமாக்காமலும் இளைத்திருக்கிறதை ஆதரிக்காமலும், அதின் மாம்சத்தைத் தின்று, அவைகளுடைய குளம்புகளை உடைத்துப்போ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ந்தையைக் கைவிடுகிற அபத்தமான மேய்ப்பனுக்கு ஐயோ! பட்டயம் அவன் புயத்தின்மேலும் அவன் வலதுகண்ணின்மேலும் வரும்; அவன் புயமுழுதும் சூம்பிப்போம்; அவன் வலதுகண் முற்றிலும் இருள் அடையும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ந்தையைக் கைவிடுகிற அபத்தமான மேய்ப்பனுக்கு ஐயோ! பட்டயம் அவன் புயத்தின்மேலும் அவன் வலதுகண்ணின்மேலும் வரும்; அவன் புயமுழுதும் சூம்பிப்போம்; அவன் வலதுகண் முற்றிலும் இருள் அடையு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தாரு விருட்சங்களே, புலம்புங்கள்; கேதுருமரங்கள் விழுந்ததே; பிரபலமானவைகள் பாழாக்கப்பட்ட பாசானின் கர்வாலிமரங்களே, புலம்புங்கள்; அரணுள்ள சோலை கீழே தள்ளப்ப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களின் மகிமை அழிந்துபோனபடியால், அவர்கள் அலறுகிற சத்தம் கேட்கப்படுகிறது; யோர்தானின் பெருமை அழிந்துபோனபடியால், பாலசிங்கங்கள் கர்ச்சிக்கிற சத்தம் கேட்கப்படு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களின் மகிமை அழிந்துபோனபடியால், அவர்கள் அலறுகிற சத்தம் கேட்கப்படுகிறது; யோர்தானின் பெருமை அழிந்துபோனபடியால், பாலசிங்கங்கள் கர்ச்சிக்கிற சத்தம் கேட்கப்படு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ாகிய கர்த்தர் சொல்லுகிறது என்னவென்றால், கொலையுண்கிற ஆடுகளை மேய்க்கக்கட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ை உடையவர்கள், அவைகளைக் கொன்றுபோட்டுத் தங்களுக்குக் குற்றமில்லையென்று எண்ணுகிறார்கள். அவைகளை விற்கிறவர்கள், கர்த்தருக்கு ஸ்தோத்திரம், நாங்கள் ஐசுவரியமுள்ளவர்களானோம் என்கிறார்கள்; அவைகளை மேய்க்கிறவர்கள், அவைகள்மேல் இரக்கம்வைக்கிற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ை உடையவர்கள், அவைகளைக் கொன்றுபோட்டுத் தங்களுக்குக் குற்றமில்லையென்று எண்ணுகிறார்கள். அவைகளை விற்கிறவர்கள், கர்த்தருக்கு ஸ்தோத்திரம், நாங்கள் ஐசுவரியமுள்ளவர்களானோம் என்கிறார்கள்; அவைகளை மேய்க்கிறவர்கள், அவைகள்மேல் இரக்கம்வைக்கிற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I will no more pity the inhabitants of the land, says the LORD: but, lo, I will deli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 every one into his neighbour's hand, and into the hand of his king: and they shall stri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, and out of their hand I will not deli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will feed the flock of slaughter, even you, O poor of the flock. And I took unto m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ves; the one I called Beauty, and the other I called Bands; and I fed the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ree shepherds also I cut off in one month; and my soul loathed them, and their soul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horr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I, I will not feed you: that that dies, let it die; and that that is to be cut off,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be cut off; and let the rest eat every one the flesh of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took my staff, even Beauty, and cut it asunder, that I might break my covenant which I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pen your doors, O Lebanon, that the fire may devour your ced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with 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was broken in that day: and so the poor of the flock that waited upon me knew that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said unto them, If all of you think good, give me my price; and if not, forbear. So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ighed for my price thirty piece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said unto me, Cast it unto the potter: a goodly price that I was appraised a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 And I took the thirty pieces of silver, and cast them to the potter in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I cut asunder mine other staff, even Bands, that I might break the brotherhood betw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an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aid unto me, Take unto you yet the instruments of a foolish shephe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ail, fir tree; for the cedar is fallen; because the mighty are spoiled: wail, O all of you oa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, lo, I will raise up a shepherd in the land, which shall not visit those that be cut of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shall seek the young one, nor heal that that is broken, nor feed that that stands still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eat the flesh of the fat, and tear their claws in pie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oe to the idol shepherd that left the flock! the sword shall be upon his arm, and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eye: his arm shall be clean dried up, and his right eye shall be utterly dark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ashan; for the forest of the vintage has com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 is a voice of the howling of the shepherds; for their glory is spoiled: a vo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aring of young lions; for the pride of Jordan is spo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ays the LORD my God; Feed the flock of the slaugh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e possessors slay them, and hold themselves not guilty: and they that sell them say,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the LORD; for I am rich: and their own shepherds pity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2026-07-18T18:06:13Z</dcterms:created>
  <dcterms:modified xsi:type="dcterms:W3CDTF">2026-07-18T18:06:13Z</dcterms:modified>
  <dc:title>சகரியா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