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presProps" Target="presProps.xml"/>
  <Relationship Id="rId70" Type="http://schemas.openxmlformats.org/officeDocument/2006/relationships/viewProps" Target="viewProps.xml"/>
  <Relationship Id="rId7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கிப்திய சேனையும் அவர்கள் குதிரைகளும் இரதங்களும் உங்களைப் பின் தொடர்ந்துவருகையில், கர்த்தர் சிவந்த சமுத்திரத்தின் ஜலத்தை அவர்கள்மேல் புரளப்பண்ணி, இந்நாள்வரைக்கும் இருக்கிறதுபோல, அவர்களை அழித்த அவருடைய செய்கையையும்,]]></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கிப்திய சேனையும் அவர்கள் குதிரைகளும் இரதங்களும் உங்களைப் பின் தொடர்ந்துவருகையில், கர்த்தர் சிவந்த சமுத்திரத்தின் ஜலத்தை அவர்கள்மேல் புரளப்பண்ணி, இந்நாள்வரைக்கும் இருக்கிறதுபோல, அவர்களை அழித்த அவருடைய செய்கையையும்,]]></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ங்கள் இவ்விடத்திற்கு வருமளவும் அவர் உங்களுக்கு வனாந்தரத்தில் செய்ததையும்,]]></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மி தன் வாயைத் திறந்து, எலியாப் என்னும் ரூபன் குமாரனுடைய மக்களான தாத்தானையும் அபிராமையும், அவர்கள் குடும்பங்களையும், அவர்கள் கூடாரங்களையும், இஸ்ரவேலர் எல்லாருக்குள்ளும் அவர்களுக்கு இருந்த அவர்களுடைய சகல பொருள்களையும் விழுங்கும்படி செய்ததையும், அறியாமலும் காணாமலும் இருக்கிற உங்கள் பிள்ளைகளுடன் நான் பேசவில்லை; இன்று நீங்களே அறிந்து கொள்ளுங்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மி தன் வாயைத் திறந்து, எலியாப் என்னும் ரூபன் குமாரனுடைய மக்களான தாத்தானையும் அபிராமையும், அவர்கள் குடும்பங்களையும், அவர்கள் கூடாரங்களையும், இஸ்ரவேலர் எல்லாருக்குள்ளும் அவர்களுக்கு இருந்த அவர்களுடைய சகல பொருள்களையும் விழுங்கும்படி செய்ததையும், அறியாமலும் காணாமலும் இருக்கிற உங்கள் பிள்ளைகளுடன் நான் பேசவில்லை; இன்று நீங்களே அறிந்து கொள்ளுங்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மி தன் வாயைத் திறந்து, எலியாப் என்னும் ரூபன் குமாரனுடைய மக்களான தாத்தானையும் அபிராமையும், அவர்கள் குடும்பங்களையும், அவர்கள் கூடாரங்களையும், இஸ்ரவேலர் எல்லாருக்குள்ளும் அவர்களுக்கு இருந்த அவர்களுடைய சகல பொருள்களையும் விழுங்கும்படி செய்ததையும், அறியாமலும் காணாமலும் இருக்கிற உங்கள் பிள்ளைகளுடன் நான் பேசவில்லை; இன்று நீங்களே அறிந்து கொள்ளுங்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செய்த மகத்துவமான கிரியைகளையெல்லாம் உங்கள் கண்கள் அல்லவோ கண்ட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கையால் நீங்கள் பலப்படும்படிக்கும்,]]></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கையால் நீங்கள் பலப்படும்படிக்கும்,]]></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நீங்கள் சுதந்தரிக்கப்போகிற தேசத்துக்குள் பிரவேசித்து அதைச் சுதந்தரிக்கும்படிக்கும், கர்த்தர் உங்கள் பிதாக்களுக்கும் அவர்கள் சந்ததிக்கும் கொடுப்பேன் என்று அவர்களுக்கு ஆணையிட்ட பாலும் தேனும் ஓடுகிற தேசத்தில் நீங்கள் நீடித்து வாழும்படிக்கும், இன்று நான் உங்களுக்குக் கற்பிக்கிற கற்பனைகளையெல்லாம் கைக்கொள்வீர்களாக.]]></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உன் தேவனாகிய கர்த்தரிடத்தில் அன்புகூர்ந்து, அவருடைய பிரமாணங்களையும், அவருடைய கட்டளைகளையும், அவருடைய நியாயங்களையும், அவருடைய கற்பனைகளையும் எப்பொழுதும் கைக்கொள்வாயாக.]]></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நீங்கள் சுதந்தரிக்கப்போகிற தேசத்துக்குள் பிரவேசித்து அதைச் சுதந்தரிக்கும்படிக்கும், கர்த்தர் உங்கள் பிதாக்களுக்கும் அவர்கள் சந்ததிக்கும் கொடுப்பேன் என்று அவர்களுக்கு ஆணையிட்ட பாலும் தேனும் ஓடுகிற தேசத்தில் நீங்கள் நீடித்து வாழும்படிக்கும், இன்று நான் உங்களுக்குக் கற்பிக்கிற கற்பனைகளையெல்லாம் கைக்கொள்வீர்களாக.]]></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 சுதந்தரிக்கப்போகிற தேசம் நீ விட்டுவந்த எகிப்து தேசத்தைப்போல் இராது; அங்கே நீ விதையை விதைத்து, கீரைத்தோட்டத்திற்கு நீர்ப்பாய்ச்சுகிறதுபோல உன் காலால் நீர்ப்பாய்ச்சி வந்தாய்.]]></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 சுதந்தரிக்கப்போகிற தேசம் நீ விட்டுவந்த எகிப்து தேசத்தைப்போல் இராது; அங்கே நீ விதையை விதைத்து, கீரைத்தோட்டத்திற்கு நீர்ப்பாய்ச்சுகிறதுபோல உன் காலால் நீர்ப்பாய்ச்சி வந்தாய்.]]></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நீங்கள் சுதந்தரிக்கப்போகிற தேசமோ, மலைகளும் பள்ளத்தாக்குகளுமுள்ள தேசம்; அது வானத்தின் மழைத் தண்ணீரைக் குடிக்கும் தேசம்;]]></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நீங்கள் சுதந்தரிக்கப்போகிற தேசமோ, மலைகளும் பள்ளத்தாக்குகளுமுள்ள தேசம்; அது வானத்தின் மழைத் தண்ணீரைக் குடிக்கும் தேசம்;]]></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து உன் தேவனாகிய கர்த்தர் விசாரிக்கிற தேசம், வருஷத்தின் துவக்கமுதல் வருஷத்தின் முடிவுமட்டும் எப்பொழுதும் உன் தேவனாகிய கர்த்தரின் கண்கள் அதின்மேல் வைக்கப்பட்டிருக்கும்.]]></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து உன் தேவனாகிய கர்த்தர் விசாரிக்கிற தேசம், வருஷத்தின் துவக்கமுதல் வருஷத்தின் முடிவுமட்டும் எப்பொழுதும் உன் தேவனாகிய கர்த்தரின் கண்கள் அதின்மேல் வைக்கப்பட்டிருக்கும்.]]></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தேவனாகிய கர்த்தரிடத்தில் உங்கள் முழு இருதயத்தோடும் உங்கள் முழு ஆத்துமாவோடும் அன்பு கூர்ந்து, அவரைச் சேவிக்கும்படி, நான் இன்று உங்களுக்குக் கற்பிக்கிற என் கற்பனைகளுக்குக் கீழ்ப்படிந்தா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தேவனாகிய கர்த்தரிடத்தில் உங்கள் முழு இருதயத்தோடும் உங்கள் முழு ஆத்துமாவோடும் அன்பு கூர்ந்து, அவரைச் சேவிக்கும்படி, நான் இன்று உங்களுக்குக் கற்பிக்கிற என் கற்பனைகளுக்குக் கீழ்ப்படிந்தா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தேவனாகிய கர்த்தரிடத்தில் உங்கள் முழு இருதயத்தோடும் உங்கள் முழு ஆத்துமாவோடும் அன்பு கூர்ந்து, அவரைச் சேவிக்கும்படி, நான் இன்று உங்களுக்குக் கற்பிக்கிற என் கற்பனைகளுக்குக் கீழ்ப்படிந்தால்,]]></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நீ உன் தேவனாகிய கர்த்தரிடத்தில் அன்புகூர்ந்து, அவருடைய பிரமாணங்களையும், அவருடைய கட்டளைகளையும், அவருடைய நியாயங்களையும், அவருடைய கற்பனைகளையும் எப்பொழுதும் கைக்கொள்வாயாக.]]></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 உன் தானியத்தையும் உன் திராட்சரசத்தையும் உன் எண்ணெயையும் சேர்க்கும்படிக்கு, நான் ஏற்றகாலத்தில் உங்கள் தேசத்தில் முன்மாரியையும் பின்மாரியையும் பெய்யப்பண்ணி,]]></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 உன் தானியத்தையும் உன் திராட்சரசத்தையும் உன் எண்ணெயையும் சேர்க்கும்படிக்கு, நான் ஏற்றகாலத்தில் உங்கள் தேசத்தில் முன்மாரியையும் பின்மாரியையும் பெய்யப்பண்ணி,]]></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மிருகஜீவன்களுக்காக உன் வெளிகளிலே புல் முளைக்கும்படி செய்வேன், நீ சாப்பிட்டுத் திர்ப்தியடைவாய் என்கிறா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ங்கள் இருதயம் வஞ்சிக்கப்படாமலும், நீங்கள் வழிவிலகி அந்நிய தேவர்களைச் சேவித்து அவர்களை நமஸ்கரியாமலும் இருக்கும்படி எச்சரிக்கையாயிருங்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உங்கள் இருதயம் வஞ்சிக்கப்படாமலும், நீங்கள் வழிவிலகி அந்நிய தேவர்களைச் சேவித்து அவர்களை நமஸ்கரியாமலும் இருக்கும்படி எச்சரிக்கையாயிருங்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ல்லாவிடில் கர்த்தருடைய கோபம் உங்கள்மேல் மூண்டு, மழை பெய்யாமற்போகவும், தேசம் தன் பலனைக் கொடாமலிருக்கவும் வானத்தை அடைத்துப்போடுவார்; கர்த்தர் உங்களுக்குக் கொடுத்த நல்ல தேசத்திலிருந்து நீங்கள் சீக்கிரத்தில் அழிந்துபோவீ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ல்லாவிடில் கர்த்தருடைய கோபம் உங்கள்மேல் மூண்டு, மழை பெய்யாமற்போகவும், தேசம் தன் பலனைக் கொடாமலிருக்கவும் வானத்தை அடைத்துப்போடுவார்; கர்த்தர் உங்களுக்குக் கொடுத்த நல்ல தேசத்திலிருந்து நீங்கள் சீக்கிரத்தில் அழிந்துபோவீ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ல்லாவிடில் கர்த்தருடைய கோபம் உங்கள்மேல் மூண்டு, மழை பெய்யாமற்போகவும், தேசம் தன் பலனைக் கொடாமலிருக்கவும் வானத்தை அடைத்துப்போடுவார்; கர்த்தர் உங்களுக்குக் கொடுத்த நல்ல தேசத்திலிருந்து நீங்கள் சீக்கிரத்தில் அழிந்துபோவீ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உங்கள் பிதாக்களுக்குக் கொடுப்பேன் என்று அவர்களுக்கு ஆணையிட்ட தேசத்தில் உங்கள் நாட்களும், உங்கள் பிள்ளைகளின் நாட்களும், பூமியின்மேல் வானம் இருக்கும் நாட்களைப்போல அநேகமாயிருக்கும் படிக்கு,]]></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உங்கள் பிதாக்களுக்குக் கொடுப்பேன் என்று அவர்களுக்கு ஆணையிட்ட தேசத்தில் உங்கள் நாட்களும், உங்கள் பிள்ளைகளின் நாட்களும், பூமியின்மேல் வானம் இருக்கும் நாட்களைப்போல அநேகமாயிருக்கும் படிக்கு,]]></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ங்கள் தேவனாகிய கர்த்தர் செய்த சிட்சையையும், அவருடைய மகத்துவத்தையும், அவருடைய பலத்த கையையும், அவருடைய ஓங்கிய புயத்தையு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ங்கள் என் வார்த்தைகளை உங்கள் இருதயத்திலும் உங்கள் ஆத்துமாவிலும் பதித்து, அவைகளை உங்கள் கையின்மேல் அடையாளமாகக் கட்டி, உங்கள் கண்களின் நடுவே ஞாபகக்குறியாக வைத்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ங்கள் என் வார்த்தைகளை உங்கள் இருதயத்திலும் உங்கள் ஆத்துமாவிலும் பதித்து, அவைகளை உங்கள் கையின்மேல் அடையாளமாகக் கட்டி, உங்கள் கண்களின் நடுவே ஞாபகக்குறியாக வைத்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வைகளை உங்கள் பிள்ளைகளுக்கு உபதேசித்து, நீங்கள் வீட்டில் உட்கார்ந்திருக்கிறபோதும், வழியிலே நடக்கிற போதும், படுத்துக்கொள்ளுகிறபோதும், எழுந்திருக்கிறபோதும் அவைகளைக் குறித்துப் பேசுவீர்களாக.]]></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களை உங்கள் வீட்டு நிலைகளிலும் உங்கள் வாசல்களிலும் எழுதுவீர்களாக.]]></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களை உங்கள் வீட்டு நிலைகளிலும் உங்கள் வாசல்களிலும் எழுதுவீர்களாக.]]></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நீங்கள் உங்கள் தேவனாகிய கர்த்தரிடத்தில் அன்புகூர்ந்து, அவர் வழிகளிலெல்லாம் நடந்து, அவரைப் பற்றிக் கொண்டிருக்கும்படி, நான் உங்களுக்குச் செய்யக் கற்பிக்கிற இந்தக் கற்பனைகளையெல்லாம் ஜாக்கிரதையாய்க் கைக்கொள்வீர்களானால்,]]></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நீங்கள் உங்கள் தேவனாகிய கர்த்தரிடத்தில் அன்புகூர்ந்து, அவர் வழிகளிலெல்லாம் நடந்து, அவரைப் பற்றிக் கொண்டிருக்கும்படி, நான் உங்களுக்குச் செய்யக் கற்பிக்கிற இந்தக் கற்பனைகளையெல்லாம் ஜாக்கிரதையாய்க் கைக்கொள்வீர்களானால்,]]></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உங்களுக்கு முன்பாக அந்த ஜாதிகளையெல்லாம் துரத்திவிடுவார்; உங்களைப்பார்க்கிலும் ஜனம் பெருத்த பலத்த ஜாதிகளை நீங்கள் துரத்துவீ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உங்களுக்கு முன்பாக அந்த ஜாதிகளையெல்லாம் துரத்திவிடுவார்; உங்களைப்பார்க்கிலும் ஜனம் பெருத்த பலத்த ஜாதிகளை நீங்கள் துரத்துவீ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உங்கள் உள்ளங்கால் மிதிக்கும் இடமெல்லாம் உங்களுடையதாயிருக்கும்; வனாந்தரத்தையும் லீபனோனையும் தொடங்கி, ஐப்பிராத்து நதியையும் தொடங்கி, கடைசிச் சமுத்திரம்வரைக்கும் உங்கள் எல்லையாயிருக்கு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ங்கள் தேவனாகிய கர்த்தர் செய்த சிட்சையையும், அவருடைய மகத்துவத்தையும், அவருடைய பலத்த கையையும், அவருடைய ஓங்கிய புயத்தையு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உங்கள் உள்ளங்கால் மிதிக்கும் இடமெல்லாம் உங்களுடையதாயிருக்கும்; வனாந்தரத்தையும் லீபனோனையும் தொடங்கி, ஐப்பிராத்து நதியையும் தொடங்கி, கடைசிச் சமுத்திரம்வரைக்கும் உங்கள் எல்லையாயிருக்கும்.]]></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உங்கள் முன் ஒருவரும் எதிர்த்து நிற்பதில்லை; உங்கள் தேவனாகிய கர்த்தர் உங்களுக்குச் சொன்னபடி உங்களால் உண்டாகும் பயமும் கெடியும் நீங்கள் மிதிக்கும் பூமியின்மேலெல்லாம் வரப்பண்ணுவார்.]]></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உங்கள் முன் ஒருவரும் எதிர்த்து நிற்பதில்லை; உங்கள் தேவனாகிய கர்த்தர் உங்களுக்குச் சொன்னபடி உங்களால் உண்டாகும் பயமும் கெடியும் நீங்கள் மிதிக்கும் பூமியின்மேலெல்லாம் வரப்பண்ணுவார்.]]></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இதோ, இன்று நான் உங்களுக்கு முன்பாக ஆசீர்வாதத்தையும் சாபத்தையும் வைக்கிறே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ன்று நான் உங்களுக்குக் கற்பிக்கிற உங்கள் தேவனாகிய கர்த்தரின் கற்பனைகளுக்குக் கீழ்ப்படிந்தீர்களானால் ஆசீர்வாதமும்,]]></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ன்று நான் உங்களுக்குக் கற்பிக்கிற உங்கள் தேவனாகிய கர்த்தரின் கற்பனைகளுக்குக் கீழ்ப்படிந்தீர்களானால் ஆசீர்வாதமும்,]]></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ங்கள் தேவனாகிய கர்த்தரின் கற்பனைகளுக்குக் கீழ்ப்படியாமல், இன்று நான் உங்களுக்கு விதிக்கிற வழியைவிட்டு விலகி, நீங்கள் அறியாத வேறே தேவர்களைப் பின்பற்றுவீர்களானால் சாபமும் வரும்.]]></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ங்கள் தேவனாகிய கர்த்தரின் கற்பனைகளுக்குக் கீழ்ப்படியாமல், இன்று நான் உங்களுக்கு விதிக்கிற வழியைவிட்டு விலகி, நீங்கள் அறியாத வேறே தேவர்களைப் பின்பற்றுவீர்களானால் சாபமும் வரும்.]]></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எங்கள் தேவனாகிய கர்த்தரின் கற்பனைகளுக்குக் கீழ்ப்படியாமல், இன்று நான் உங்களுக்கு விதிக்கிற வழியைவிட்டு விலகி, நீங்கள் அறியாத வேறே தேவர்களைப் பின்பற்றுவீர்களானால் சாபமும் வரும்.]]></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 சுதந்தரிக்கப்போகிற தேசத்தில் உன் தேவனாகிய கர்த்தர் உன்னைப் பிரவேசிக்கப்பண்ணும்போது, கெரிசீம் மலையின்மேல் ஆசீர்வாதத்தையும் ஏபால் மலையின்மேல் சாபத்தையும் கூறக்கடவாய்.]]></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உங்கள் தேவனாகிய கர்த்தர் செய்த சிட்சையையும், அவருடைய மகத்துவத்தையும், அவருடைய பலத்த கையையும், அவருடைய ஓங்கிய புயத்தையு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 சுதந்தரிக்கப்போகிற தேசத்தில் உன் தேவனாகிய கர்த்தர் உன்னைப் பிரவேசிக்கப்பண்ணும்போது, கெரிசீம் மலையின்மேல் ஆசீர்வாதத்தையும் ஏபால் மலையின்மேல் சாபத்தையும் கூறக்கடவாய்.]]></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கள் யோர்தானுக்கு அப்புறத்திலே சூரியன் அஸ்தமிக்கிற மேற்குவழியாய்க் கானானியர் குடியிருக்கிற நாட்டு வெளியிலே கில்காலுக்கு எதிரான மோரே என்னும் சமபூமியின் அருகேயல்லவோ இருக்கிறது?]]></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கள் யோர்தானுக்கு அப்புறத்திலே சூரியன் அஸ்தமிக்கிற மேற்குவழியாய்க் கானானியர் குடியிருக்கிற நாட்டு வெளியிலே கில்காலுக்கு எதிரான மோரே என்னும் சமபூமியின் அருகேயல்லவோ இருக்கிறது?]]></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உங்கள் தேவனாகிய கர்த்தர் உங்களுக்குக் கொடுக்கிற தேசத்தைச் சுதந்தரிப்பதற்கு, நீங்கள் யோர்தானைக் கடந்துபோய், அதைச் சுதந்தரித்துக் கொண்டு, அதிலே குடியிருப்பீர்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உங்கள் தேவனாகிய கர்த்தர் உங்களுக்குக் கொடுக்கிற தேசத்தைச் சுதந்தரிப்பதற்கு, நீங்கள் யோர்தானைக் கடந்துபோய், அதைச் சுதந்தரித்துக் கொண்டு, அதிலே குடியிருப்பீர்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கையால் உங்களுக்கு இன்று நான் ஏற்படுத்துகிற சகல கட்டளைகளையும், நியாயங்களையும் கைக்கொண்டு நடக்கக்கடவீ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கையால் உங்களுக்கு இன்று நான் ஏற்படுத்துகிற சகல கட்டளைகளையும், நியாயங்களையும் கைக்கொண்டு நடக்கக்கடவீ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 எகிப்தின் நடுவிலே எகிப்தின் ராஜாவாகிய பார்வோனுக்கும், அவன் தேசம் அனைத்திற்கும் செய்த அவருடைய அடையாளங்களையும், அவருடைய கிரியைகளையு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 எகிப்தின் நடுவிலே எகிப்தின் ராஜாவாகிய பார்வோனுக்கும், அவன் தேசம் அனைத்திற்கும் செய்த அவருடைய அடையாளங்களையும், அவருடைய கிரியைகளையும்,]]></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கிப்திய சேனையும் அவர்கள் குதிரைகளும் இரதங்களும் உங்களைப் பின் தொடர்ந்துவருகையில், கர்த்தர் சிவந்த சமுத்திரத்தின் ஜலத்தை அவர்கள்மேல் புரளப்பண்ணி, இந்நாள்வரைக்கும் இருக்கிறதுபோல, அவர்களை அழித்த அவருடைய செய்கையையும்,]]></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3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ter of the Red sea to overflow them as they pursued after you, and how the LORD has destroye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what he did unto you in the wilderness, until all of you came into this p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what he did unto Dathan and Abiram, the sons of Eliab, the son of Reuben: how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pened her mouth, and swallowed them up, and their households, and their tents, and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ubstance that was in their possession, in the midst of all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But your eyes have seen all the great acts of the LORD which he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Therefore shall all of you keep all the commandments which I command you this day, that all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may be strong, and go in and possess the land, where all of you go to possess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at all of you may prolong your days in the land, which the LORD swore unto your fathers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refore you shall love the LORD your God, and keep his charge, and his statutes,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ive unto them and to their seed, a land that flows with milk and hon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For the land, where you go in to possess it, is not as the land of Egypt, from whence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me out, where you sowed your seed, and watered it with your foot, as a garden of herb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But the land, where all of you go to possess it, is a land of hills and valleys, and drink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ter of the rain of hea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 land which the LORD your God cares for: the eyes of the LORD your God are always upon it, fr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beginning of the year even unto the end of the y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it shall come to pass, if all of you shall hearken diligently unto my commandments which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and you this day, to love the LORD your God, and to serve him with all your heart and with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sou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gments, and his commandments, alw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That I will give you the rain of your land in his due season, the first rain and the lat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ain, that you may gather in your corn, and your wine, and yours o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I will send grass in your fields for your cattle, that you may eat and be fu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ake heed to yourselves, that your heart be not deceived, and all of you turn aside, and ser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ther gods, and worship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n the LORD's wrath be kindled against you, and he shut up the heaven, that there be n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ain, and that the land yield not her fruit; and lest all of you perish quickly from off the g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which the LORD giv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refore shall all of you lay up these my words in your heart and in your soul, and bind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a sign upon your hand, that they may be as frontlets between your ey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know all of you this day: for I speak not with your children which have not known, and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all of you shall teach them your children, speaking of them when you sit in yours hous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en you walk by the way, when you lie down, and when you rise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you shall write them upon the door posts of yours house, and upon your g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hat your days may be multiplied, and the days of your children, in the land which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ore unto your fathers to give them, as the days of heaven upon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For if all of you shall diligently keep all these commandments which I command you, to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love the LORD your God, to walk in all his ways, and to cleave unto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Then will the LORD drive out all these nations from before you, and all of you shall poss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ater nations and mightier than your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Every place whereon the soles of your feet shall tread shall be yours: from the wildernes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not seen the chastisement of the LORD your God, his greatness, his mighty hand,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ebanon, from the river, the river Euphrates, even unto the uttermost sea shall your coast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re shall no man be able to stand before you: for the LORD your God shall lay the fear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 dread of you upon all the land that all of you shall tread upon, as he has said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Behold, I set before you this day a blessing and a cur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 blessing, if all of you obey the commandments of the LORD your God, which I command you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a curse, if all of you will not obey the commandments of the LORD your God, but turn asi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of the way which I command you this day, to go after other gods, which all of you have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now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it shall come to pass, when the LORD your God has brought you in unto the land where you g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tretched out ar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possess it, that you shall put the blessing upon mount Gerizim, and the curse upon mount Eba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re they not on the other side Jordan, by the way where the sun goes down, in the land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naanites, which dwell in the champaign opposite to Gilgal, beside the plains of More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For all of you shall pass over Jordan to go in to possess the land which the LORD your God g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and all of you shall possess it, and dwell 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all of you shall observe to do all the statutes and judgments which I set before you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his miracles, and his acts, which he did in the midst of Egypt unto Pharaoh the king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 and unto all his l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what he did unto the army of Egypt, unto their horses, and to their chariots; how he mad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1]]></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2026-06-03T12:34:04Z</dcterms:created>
  <dcterms:modified xsi:type="dcterms:W3CDTF">2026-06-03T12:34:04Z</dcterms:modified>
  <dc:title>உபாகமம்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