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Override PartName="/ppt/slides/slide30.xml" ContentType="application/vnd.openxmlformats-officedocument.presentationml.slide+xml"/>
  <Override PartName="/ppt/notesSlides/notesSlide30.xml" ContentType="application/vnd.openxmlformats-officedocument.presentationml.notesSlide+xml"/>
  <Override PartName="/ppt/slides/slide31.xml" ContentType="application/vnd.openxmlformats-officedocument.presentationml.slide+xml"/>
  <Override PartName="/ppt/notesSlides/notesSlide31.xml" ContentType="application/vnd.openxmlformats-officedocument.presentationml.notesSlide+xml"/>
  <Override PartName="/ppt/slides/slide32.xml" ContentType="application/vnd.openxmlformats-officedocument.presentationml.slide+xml"/>
  <Override PartName="/ppt/notesSlides/notesSlide32.xml" ContentType="application/vnd.openxmlformats-officedocument.presentationml.notesSlide+xml"/>
  <Override PartName="/ppt/slides/slide33.xml" ContentType="application/vnd.openxmlformats-officedocument.presentationml.slide+xml"/>
  <Override PartName="/ppt/notesSlides/notesSlide33.xml" ContentType="application/vnd.openxmlformats-officedocument.presentationml.notesSlide+xml"/>
  <Override PartName="/ppt/slides/slide34.xml" ContentType="application/vnd.openxmlformats-officedocument.presentationml.slide+xml"/>
  <Override PartName="/ppt/notesSlides/notesSlide34.xml" ContentType="application/vnd.openxmlformats-officedocument.presentationml.notesSlide+xml"/>
  <Override PartName="/ppt/slides/slide35.xml" ContentType="application/vnd.openxmlformats-officedocument.presentationml.slide+xml"/>
  <Override PartName="/ppt/notesSlides/notesSlide35.xml" ContentType="application/vnd.openxmlformats-officedocument.presentationml.notesSlide+xml"/>
  <Override PartName="/ppt/slides/slide36.xml" ContentType="application/vnd.openxmlformats-officedocument.presentationml.slide+xml"/>
  <Override PartName="/ppt/notesSlides/notesSlide36.xml" ContentType="application/vnd.openxmlformats-officedocument.presentationml.notesSlide+xml"/>
  <Override PartName="/ppt/slides/slide37.xml" ContentType="application/vnd.openxmlformats-officedocument.presentationml.slide+xml"/>
  <Override PartName="/ppt/notesSlides/notesSlide37.xml" ContentType="application/vnd.openxmlformats-officedocument.presentationml.notesSlide+xml"/>
  <Override PartName="/ppt/slides/slide38.xml" ContentType="application/vnd.openxmlformats-officedocument.presentationml.slide+xml"/>
  <Override PartName="/ppt/notesSlides/notesSlide38.xml" ContentType="application/vnd.openxmlformats-officedocument.presentationml.notesSlide+xml"/>
  <Override PartName="/ppt/slides/slide39.xml" ContentType="application/vnd.openxmlformats-officedocument.presentationml.slide+xml"/>
  <Override PartName="/ppt/notesSlides/notesSlide39.xml" ContentType="application/vnd.openxmlformats-officedocument.presentationml.notesSlide+xml"/>
  <Override PartName="/ppt/slides/slide40.xml" ContentType="application/vnd.openxmlformats-officedocument.presentationml.slide+xml"/>
  <Override PartName="/ppt/notesSlides/notesSlide40.xml" ContentType="application/vnd.openxmlformats-officedocument.presentationml.notesSlide+xml"/>
  <Override PartName="/ppt/slides/slide41.xml" ContentType="application/vnd.openxmlformats-officedocument.presentationml.slide+xml"/>
  <Override PartName="/ppt/notesSlides/notesSlide41.xml" ContentType="application/vnd.openxmlformats-officedocument.presentationml.notesSlide+xml"/>
  <Override PartName="/ppt/slides/slide42.xml" ContentType="application/vnd.openxmlformats-officedocument.presentationml.slide+xml"/>
  <Override PartName="/ppt/notesSlides/notesSlide42.xml" ContentType="application/vnd.openxmlformats-officedocument.presentationml.notesSlide+xml"/>
  <Override PartName="/ppt/slides/slide43.xml" ContentType="application/vnd.openxmlformats-officedocument.presentationml.slide+xml"/>
  <Override PartName="/ppt/notesSlides/notesSlide43.xml" ContentType="application/vnd.openxmlformats-officedocument.presentationml.notesSlide+xml"/>
  <Override PartName="/ppt/slides/slide44.xml" ContentType="application/vnd.openxmlformats-officedocument.presentationml.slide+xml"/>
  <Override PartName="/ppt/notesSlides/notesSlide44.xml" ContentType="application/vnd.openxmlformats-officedocument.presentationml.notesSlide+xml"/>
  <Override PartName="/ppt/slides/slide45.xml" ContentType="application/vnd.openxmlformats-officedocument.presentationml.slide+xml"/>
  <Override PartName="/ppt/notesSlides/notesSlide45.xml" ContentType="application/vnd.openxmlformats-officedocument.presentationml.notesSlide+xml"/>
  <Override PartName="/ppt/slides/slide46.xml" ContentType="application/vnd.openxmlformats-officedocument.presentationml.slide+xml"/>
  <Override PartName="/ppt/notesSlides/notesSlide46.xml" ContentType="application/vnd.openxmlformats-officedocument.presentationml.notesSlide+xml"/>
  <Override PartName="/ppt/slides/slide47.xml" ContentType="application/vnd.openxmlformats-officedocument.presentationml.slide+xml"/>
  <Override PartName="/ppt/notesSlides/notesSlide47.xml" ContentType="application/vnd.openxmlformats-officedocument.presentationml.notesSlide+xml"/>
  <Override PartName="/ppt/slides/slide48.xml" ContentType="application/vnd.openxmlformats-officedocument.presentationml.slide+xml"/>
  <Override PartName="/ppt/notesSlides/notesSlide48.xml" ContentType="application/vnd.openxmlformats-officedocument.presentationml.notesSlide+xml"/>
  <Override PartName="/ppt/slides/slide49.xml" ContentType="application/vnd.openxmlformats-officedocument.presentationml.slide+xml"/>
  <Override PartName="/ppt/notesSlides/notesSlide49.xml" ContentType="application/vnd.openxmlformats-officedocument.presentationml.notesSlide+xml"/>
  <Override PartName="/ppt/slides/slide50.xml" ContentType="application/vnd.openxmlformats-officedocument.presentationml.slide+xml"/>
  <Override PartName="/ppt/notesSlides/notesSlide50.xml" ContentType="application/vnd.openxmlformats-officedocument.presentationml.notesSlide+xml"/>
  <Override PartName="/ppt/slides/slide51.xml" ContentType="application/vnd.openxmlformats-officedocument.presentationml.slide+xml"/>
  <Override PartName="/ppt/notesSlides/notesSlide51.xml" ContentType="application/vnd.openxmlformats-officedocument.presentationml.notesSlide+xml"/>
  <Override PartName="/ppt/slides/slide52.xml" ContentType="application/vnd.openxmlformats-officedocument.presentationml.slide+xml"/>
  <Override PartName="/ppt/notesSlides/notesSlide52.xml" ContentType="application/vnd.openxmlformats-officedocument.presentationml.notesSlide+xml"/>
  <Override PartName="/ppt/slides/slide53.xml" ContentType="application/vnd.openxmlformats-officedocument.presentationml.slide+xml"/>
  <Override PartName="/ppt/notesSlides/notesSlide53.xml" ContentType="application/vnd.openxmlformats-officedocument.presentationml.notesSlide+xml"/>
  <Override PartName="/ppt/slides/slide54.xml" ContentType="application/vnd.openxmlformats-officedocument.presentationml.slide+xml"/>
  <Override PartName="/ppt/notesSlides/notesSlide54.xml" ContentType="application/vnd.openxmlformats-officedocument.presentationml.notesSlide+xml"/>
  <Override PartName="/ppt/slides/slide55.xml" ContentType="application/vnd.openxmlformats-officedocument.presentationml.slide+xml"/>
  <Override PartName="/ppt/notesSlides/notesSlide55.xml" ContentType="application/vnd.openxmlformats-officedocument.presentationml.notesSlide+xml"/>
  <Override PartName="/ppt/slides/slide56.xml" ContentType="application/vnd.openxmlformats-officedocument.presentationml.slide+xml"/>
  <Override PartName="/ppt/notesSlides/notesSlide56.xml" ContentType="application/vnd.openxmlformats-officedocument.presentationml.notesSlide+xml"/>
  <Override PartName="/ppt/slides/slide57.xml" ContentType="application/vnd.openxmlformats-officedocument.presentationml.slide+xml"/>
  <Override PartName="/ppt/notesSlides/notesSlide57.xml" ContentType="application/vnd.openxmlformats-officedocument.presentationml.notesSlide+xml"/>
  <Override PartName="/ppt/slides/slide58.xml" ContentType="application/vnd.openxmlformats-officedocument.presentationml.slide+xml"/>
  <Override PartName="/ppt/notesSlides/notesSlide58.xml" ContentType="application/vnd.openxmlformats-officedocument.presentationml.notesSlide+xml"/>
  <Override PartName="/ppt/slides/slide59.xml" ContentType="application/vnd.openxmlformats-officedocument.presentationml.slide+xml"/>
  <Override PartName="/ppt/notesSlides/notesSlide59.xml" ContentType="application/vnd.openxmlformats-officedocument.presentationml.notesSlide+xml"/>
  <Override PartName="/ppt/slides/slide60.xml" ContentType="application/vnd.openxmlformats-officedocument.presentationml.slide+xml"/>
  <Override PartName="/ppt/notesSlides/notesSlide60.xml" ContentType="application/vnd.openxmlformats-officedocument.presentationml.notesSlide+xml"/>
  <Override PartName="/ppt/slides/slide61.xml" ContentType="application/vnd.openxmlformats-officedocument.presentationml.slide+xml"/>
  <Override PartName="/ppt/notesSlides/notesSlide61.xml" ContentType="application/vnd.openxmlformats-officedocument.presentationml.notesSlide+xml"/>
  <Override PartName="/ppt/slides/slide62.xml" ContentType="application/vnd.openxmlformats-officedocument.presentationml.slide+xml"/>
  <Override PartName="/ppt/notesSlides/notesSlide62.xml" ContentType="application/vnd.openxmlformats-officedocument.presentationml.notesSlide+xml"/>
  <Override PartName="/ppt/slides/slide63.xml" ContentType="application/vnd.openxmlformats-officedocument.presentationml.slide+xml"/>
  <Override PartName="/ppt/notesSlides/notesSlide63.xml" ContentType="application/vnd.openxmlformats-officedocument.presentationml.notesSlide+xml"/>
  <Override PartName="/ppt/slides/slide64.xml" ContentType="application/vnd.openxmlformats-officedocument.presentationml.slide+xml"/>
  <Override PartName="/ppt/notesSlides/notesSlide64.xml" ContentType="application/vnd.openxmlformats-officedocument.presentationml.notesSlide+xml"/>
  <Override PartName="/ppt/slides/slide65.xml" ContentType="application/vnd.openxmlformats-officedocument.presentationml.slide+xml"/>
  <Override PartName="/ppt/notesSlides/notesSlide65.xml" ContentType="application/vnd.openxmlformats-officedocument.presentationml.notesSlide+xml"/>
  <Override PartName="/ppt/slides/slide66.xml" ContentType="application/vnd.openxmlformats-officedocument.presentationml.slide+xml"/>
  <Override PartName="/ppt/notesSlides/notesSlide66.xml" ContentType="application/vnd.openxmlformats-officedocument.presentationml.notesSlide+xml"/>
  <Override PartName="/ppt/slides/slide67.xml" ContentType="application/vnd.openxmlformats-officedocument.presentationml.slide+xml"/>
  <Override PartName="/ppt/notesSlides/notesSlide67.xml" ContentType="application/vnd.openxmlformats-officedocument.presentationml.notesSlide+xml"/>
  <Override PartName="/ppt/slides/slide68.xml" ContentType="application/vnd.openxmlformats-officedocument.presentationml.slide+xml"/>
  <Override PartName="/ppt/notesSlides/notesSlide68.xml" ContentType="application/vnd.openxmlformats-officedocument.presentationml.notesSlide+xml"/>
  <Override PartName="/ppt/slides/slide69.xml" ContentType="application/vnd.openxmlformats-officedocument.presentationml.slide+xml"/>
  <Override PartName="/ppt/notesSlides/notesSlide69.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 id="319" r:id="rId66"/>
    <p:sldId id="320" r:id="rId67"/>
    <p:sldId id="321" r:id="rId68"/>
    <p:sldId id="322" r:id="rId69"/>
    <p:sldId id="323" r:id="rId70"/>
    <p:sldId id="324" r:id="rId7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slide" Target="slides/slide63.xml"/>
  <Relationship Id="rId66" Type="http://schemas.openxmlformats.org/officeDocument/2006/relationships/slide" Target="slides/slide64.xml"/>
  <Relationship Id="rId67" Type="http://schemas.openxmlformats.org/officeDocument/2006/relationships/slide" Target="slides/slide65.xml"/>
  <Relationship Id="rId68" Type="http://schemas.openxmlformats.org/officeDocument/2006/relationships/slide" Target="slides/slide66.xml"/>
  <Relationship Id="rId69" Type="http://schemas.openxmlformats.org/officeDocument/2006/relationships/slide" Target="slides/slide67.xml"/>
  <Relationship Id="rId70" Type="http://schemas.openxmlformats.org/officeDocument/2006/relationships/slide" Target="slides/slide68.xml"/>
  <Relationship Id="rId71" Type="http://schemas.openxmlformats.org/officeDocument/2006/relationships/slide" Target="slides/slide69.xml"/>
  <Relationship Id="rId72" Type="http://schemas.openxmlformats.org/officeDocument/2006/relationships/presProps" Target="presProps.xml"/>
  <Relationship Id="rId73" Type="http://schemas.openxmlformats.org/officeDocument/2006/relationships/viewProps" Target="viewProps.xml"/>
  <Relationship Id="rId74" Type="http://schemas.openxmlformats.org/officeDocument/2006/relationships/tableStyles" Target="tableStyles.xml"/>
</Relationship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And what he did unto the army of Egypt, unto their horses, and to their chariots; how he made the water of the Red sea to overflow them as they pursued after you, and how the LORD has destroyed them unto this day;]]></a:t>
            </a:r>
          </a:p>
        </p:txBody>
      </p:sp>
    </p:spTree>
  </p:cSld>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And what he did unto you in the wilderness, until all of you came into this place;]]></a:t>
            </a:r>
          </a:p>
        </p:txBody>
      </p:sp>
    </p:spTree>
  </p:cSld>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And what he did unto Dathan and Abiram, the sons of Eliab, the son of Reuben: how the earth opened her mouth, and swallowed them up, and their households, and their tents, and all the substance that was in their possession, in the midst of all Israel:]]></a:t>
            </a:r>
          </a:p>
        </p:txBody>
      </p:sp>
    </p:spTree>
  </p:cSld>
</p:notes>
</file>

<file path=ppt/notesSlides/notesSlide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And what he did unto Dathan and Abiram, the sons of Eliab, the son of Reuben: how the earth opened her mouth, and swallowed them up, and their households, and their tents, and all the substance that was in their possession, in the midst of all Israel:]]></a:t>
            </a:r>
          </a:p>
        </p:txBody>
      </p:sp>
    </p:spTree>
  </p:cSld>
</p:notes>
</file>

<file path=ppt/notesSlides/notesSlide1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And what he did unto Dathan and Abiram, the sons of Eliab, the son of Reuben: how the earth opened her mouth, and swallowed them up, and their households, and their tents, and all the substance that was in their possession, in the midst of all Israel:]]></a:t>
            </a:r>
          </a:p>
        </p:txBody>
      </p:sp>
    </p:spTree>
  </p:cSld>
</p:notes>
</file>

<file path=ppt/notesSlides/notesSlide1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And what he did unto Dathan and Abiram, the sons of Eliab, the son of Reuben: how the earth opened her mouth, and swallowed them up, and their households, and their tents, and all the substance that was in their possession, in the midst of all Israel:]]></a:t>
            </a:r>
          </a:p>
        </p:txBody>
      </p:sp>
    </p:spTree>
  </p:cSld>
</p:notes>
</file>

<file path=ppt/notesSlides/notesSlide1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But your eyes have seen all the great acts of the LORD which he did.]]></a:t>
            </a:r>
          </a:p>
        </p:txBody>
      </p:sp>
    </p:spTree>
  </p:cSld>
</p:notes>
</file>

<file path=ppt/notesSlides/notesSlide1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Therefore shall all of you keep all the commandments which I command you this day, that all of you may be strong, and go in and possess the land, where all of you go to possess it;]]></a:t>
            </a:r>
          </a:p>
        </p:txBody>
      </p:sp>
    </p:spTree>
  </p:cSld>
</p:notes>
</file>

<file path=ppt/notesSlides/notesSlide1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And that all of you may prolong your days in the land, which the LORD swore unto your fathers to give unto them and to their seed, a land that flows with milk and honey.]]></a:t>
            </a:r>
          </a:p>
        </p:txBody>
      </p:sp>
    </p:spTree>
  </p:cSld>
</p:notes>
</file>

<file path=ppt/notesSlides/notesSlide1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And that all of you may prolong your days in the land, which the LORD swore unto your fathers to give unto them and to their seed, a land that flows with milk and honey.]]></a:t>
            </a:r>
          </a:p>
        </p:txBody>
      </p:sp>
    </p:spTree>
  </p:cSld>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Therefore you shall love the LORD your God, and keep his charge, and his statutes, and his judgments, and his commandments, always.]]></a:t>
            </a:r>
          </a:p>
        </p:txBody>
      </p:sp>
    </p:spTree>
  </p:cSld>
</p:notes>
</file>

<file path=ppt/notesSlides/notesSlide2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And that all of you may prolong your days in the land, which the LORD swore unto your fathers to give unto them and to their seed, a land that flows with milk and honey.]]></a:t>
            </a:r>
          </a:p>
        </p:txBody>
      </p:sp>
    </p:spTree>
  </p:cSld>
</p:notes>
</file>

<file path=ppt/notesSlides/notesSlide2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And that all of you may prolong your days in the land, which the LORD swore unto your fathers to give unto them and to their seed, a land that flows with milk and honey.]]></a:t>
            </a:r>
          </a:p>
        </p:txBody>
      </p:sp>
    </p:spTree>
  </p:cSld>
</p:notes>
</file>

<file path=ppt/notesSlides/notesSlide2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For the land, where you go in to possess it, is not as the land of Egypt, from whence all of you came out, where you sowed your seed, and watered it with your foot, as a garden of herbs:]]></a:t>
            </a:r>
          </a:p>
        </p:txBody>
      </p:sp>
    </p:spTree>
  </p:cSld>
</p:notes>
</file>

<file path=ppt/notesSlides/notesSlide2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For the land, where you go in to possess it, is not as the land of Egypt, from whence all of you came out, where you sowed your seed, and watered it with your foot, as a garden of herbs:]]></a:t>
            </a:r>
          </a:p>
        </p:txBody>
      </p:sp>
    </p:spTree>
  </p:cSld>
</p:notes>
</file>

<file path=ppt/notesSlides/notesSlide2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But the land, where all of you go to possess it, is a land of hills and valleys, and drinks water of the rain of heaven:]]></a:t>
            </a:r>
          </a:p>
        </p:txBody>
      </p:sp>
    </p:spTree>
  </p:cSld>
</p:notes>
</file>

<file path=ppt/notesSlides/notesSlide2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But the land, where all of you go to possess it, is a land of hills and valleys, and drinks water of the rain of heaven:]]></a:t>
            </a:r>
          </a:p>
        </p:txBody>
      </p:sp>
    </p:spTree>
  </p:cSld>
</p:notes>
</file>

<file path=ppt/notesSlides/notesSlide2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A land which the LORD your God cares for: the eyes of the LORD your God are always upon it, from the beginning of the year even unto the end of the year.]]></a:t>
            </a:r>
          </a:p>
        </p:txBody>
      </p:sp>
    </p:spTree>
  </p:cSld>
</p:notes>
</file>

<file path=ppt/notesSlides/notesSlide2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A land which the LORD your God cares for: the eyes of the LORD your God are always upon it, from the beginning of the year even unto the end of the year.]]></a:t>
            </a:r>
          </a:p>
        </p:txBody>
      </p:sp>
    </p:spTree>
  </p:cSld>
</p:notes>
</file>

<file path=ppt/notesSlides/notesSlide2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And it shall come to pass, if all of you shall hearken diligently unto my commandments which I command you this day, to love the LORD your God, and to serve him with all your heart and with all your soul,]]></a:t>
            </a:r>
          </a:p>
        </p:txBody>
      </p:sp>
    </p:spTree>
  </p:cSld>
</p:notes>
</file>

<file path=ppt/notesSlides/notesSlide2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And it shall come to pass, if all of you shall hearken diligently unto my commandments which I command you this day, to love the LORD your God, and to serve him with all your heart and with all your soul,]]></a:t>
            </a: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Therefore you shall love the LORD your God, and keep his charge, and his statutes, and his judgments, and his commandments, always.]]></a:t>
            </a:r>
          </a:p>
        </p:txBody>
      </p:sp>
    </p:spTree>
  </p:cSld>
</p:notes>
</file>

<file path=ppt/notesSlides/notesSlide3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And it shall come to pass, if all of you shall hearken diligently unto my commandments which I command you this day, to love the LORD your God, and to serve him with all your heart and with all your soul,]]></a:t>
            </a:r>
          </a:p>
        </p:txBody>
      </p:sp>
    </p:spTree>
  </p:cSld>
</p:notes>
</file>

<file path=ppt/notesSlides/notesSlide3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That I will give you the rain of your land in his due season, the first rain and the latter rain, that you may gather in your corn, and your wine, and yours oil.]]></a:t>
            </a:r>
          </a:p>
        </p:txBody>
      </p:sp>
    </p:spTree>
  </p:cSld>
</p:notes>
</file>

<file path=ppt/notesSlides/notesSlide3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That I will give you the rain of your land in his due season, the first rain and the latter rain, that you may gather in your corn, and your wine, and yours oil.]]></a:t>
            </a:r>
          </a:p>
        </p:txBody>
      </p:sp>
    </p:spTree>
  </p:cSld>
</p:notes>
</file>

<file path=ppt/notesSlides/notesSlide3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And I will send grass in your fields for your cattle, that you may eat and be full.]]></a:t>
            </a:r>
          </a:p>
        </p:txBody>
      </p:sp>
    </p:spTree>
  </p:cSld>
</p:notes>
</file>

<file path=ppt/notesSlides/notesSlide3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And I will send grass in your fields for your cattle, that you may eat and be full.]]></a:t>
            </a:r>
          </a:p>
        </p:txBody>
      </p:sp>
    </p:spTree>
  </p:cSld>
</p:notes>
</file>

<file path=ppt/notesSlides/notesSlide3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Take heed to yourselves, that your heart be not deceived, and all of you turn aside, and serve other gods, and worship them;]]></a:t>
            </a:r>
          </a:p>
        </p:txBody>
      </p:sp>
    </p:spTree>
  </p:cSld>
</p:notes>
</file>

<file path=ppt/notesSlides/notesSlide3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Take heed to yourselves, that your heart be not deceived, and all of you turn aside, and serve other gods, and worship them;]]></a:t>
            </a:r>
          </a:p>
        </p:txBody>
      </p:sp>
    </p:spTree>
  </p:cSld>
</p:notes>
</file>

<file path=ppt/notesSlides/notesSlide3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And then the LORD's wrath be kindled against you, and he shut up the heaven, that there be no rain, and that the land yield not her fruit; and lest all of you perish quickly from off the good land which the LORD gives you.]]></a:t>
            </a:r>
          </a:p>
        </p:txBody>
      </p:sp>
    </p:spTree>
  </p:cSld>
</p:notes>
</file>

<file path=ppt/notesSlides/notesSlide3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And then the LORD's wrath be kindled against you, and he shut up the heaven, that there be no rain, and that the land yield not her fruit; and lest all of you perish quickly from off the good land which the LORD gives you.]]></a:t>
            </a:r>
          </a:p>
        </p:txBody>
      </p:sp>
    </p:spTree>
  </p:cSld>
</p:notes>
</file>

<file path=ppt/notesSlides/notesSlide3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And then the LORD's wrath be kindled against you, and he shut up the heaven, that there be no rain, and that the land yield not her fruit; and lest all of you perish quickly from off the good land which the LORD gives you.]]></a:t>
            </a:r>
          </a:p>
        </p:txBody>
      </p:sp>
    </p:spTree>
  </p:cSld>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And know all of you this day: for I speak not with your children which have not known, and which have not seen the chastisement of the LORD your God, his greatness, his mighty hand, and his stretched out arm,]]></a:t>
            </a:r>
          </a:p>
        </p:txBody>
      </p:sp>
    </p:spTree>
  </p:cSld>
</p:notes>
</file>

<file path=ppt/notesSlides/notesSlide4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Therefore shall all of you lay up these my words in your heart and in your soul, and bind them for a sign upon your hand, that they may be as frontlets between your eyes.]]></a:t>
            </a:r>
          </a:p>
        </p:txBody>
      </p:sp>
    </p:spTree>
  </p:cSld>
</p:notes>
</file>

<file path=ppt/notesSlides/notesSlide4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Therefore shall all of you lay up these my words in your heart and in your soul, and bind them for a sign upon your hand, that they may be as frontlets between your eyes.]]></a:t>
            </a:r>
          </a:p>
        </p:txBody>
      </p:sp>
    </p:spTree>
  </p:cSld>
</p:notes>
</file>

<file path=ppt/notesSlides/notesSlide4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Therefore shall all of you lay up these my words in your heart and in your soul, and bind them for a sign upon your hand, that they may be as frontlets between your eyes.]]></a:t>
            </a:r>
          </a:p>
        </p:txBody>
      </p:sp>
    </p:spTree>
  </p:cSld>
</p:notes>
</file>

<file path=ppt/notesSlides/notesSlide4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And all of you shall teach them your children, speaking of them when you sit in yours house, and when you walk by the way, when you lie down, and when you rise up.]]></a:t>
            </a:r>
          </a:p>
        </p:txBody>
      </p:sp>
    </p:spTree>
  </p:cSld>
</p:notes>
</file>

<file path=ppt/notesSlides/notesSlide4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And all of you shall teach them your children, speaking of them when you sit in yours house, and when you walk by the way, when you lie down, and when you rise up.]]></a:t>
            </a:r>
          </a:p>
        </p:txBody>
      </p:sp>
    </p:spTree>
  </p:cSld>
</p:notes>
</file>

<file path=ppt/notesSlides/notesSlide4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0. And you shall write them upon the door posts of yours house, and upon your gates:]]></a:t>
            </a:r>
          </a:p>
        </p:txBody>
      </p:sp>
    </p:spTree>
  </p:cSld>
</p:notes>
</file>

<file path=ppt/notesSlides/notesSlide4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0. And you shall write them upon the door posts of yours house, and upon your gates:]]></a:t>
            </a:r>
          </a:p>
        </p:txBody>
      </p:sp>
    </p:spTree>
  </p:cSld>
</p:notes>
</file>

<file path=ppt/notesSlides/notesSlide4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1. That your days may be multiplied, and the days of your children, in the land which the LORD swore unto your fathers to give them, as the days of heaven upon the earth.]]></a:t>
            </a:r>
          </a:p>
        </p:txBody>
      </p:sp>
    </p:spTree>
  </p:cSld>
</p:notes>
</file>

<file path=ppt/notesSlides/notesSlide4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2. For if all of you shall diligently keep all these commandments which I command you, to do them, to love the LORD your God, to walk in all his ways, and to cleave unto him;]]></a:t>
            </a:r>
          </a:p>
        </p:txBody>
      </p:sp>
    </p:spTree>
  </p:cSld>
</p:notes>
</file>

<file path=ppt/notesSlides/notesSlide4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2. For if all of you shall diligently keep all these commandments which I command you, to do them, to love the LORD your God, to walk in all his ways, and to cleave unto him;]]></a:t>
            </a:r>
          </a:p>
        </p:txBody>
      </p:sp>
    </p:spTree>
  </p:cSld>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And know all of you this day: for I speak not with your children which have not known, and which have not seen the chastisement of the LORD your God, his greatness, his mighty hand, and his stretched out arm,]]></a:t>
            </a:r>
          </a:p>
        </p:txBody>
      </p:sp>
    </p:spTree>
  </p:cSld>
</p:notes>
</file>

<file path=ppt/notesSlides/notesSlide5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2. For if all of you shall diligently keep all these commandments which I command you, to do them, to love the LORD your God, to walk in all his ways, and to cleave unto him;]]></a:t>
            </a:r>
          </a:p>
        </p:txBody>
      </p:sp>
    </p:spTree>
  </p:cSld>
</p:notes>
</file>

<file path=ppt/notesSlides/notesSlide5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3. Then will the LORD drive out all these nations from before you, and all of you shall possess greater nations and mightier than yourselves.]]></a:t>
            </a:r>
          </a:p>
        </p:txBody>
      </p:sp>
    </p:spTree>
  </p:cSld>
</p:notes>
</file>

<file path=ppt/notesSlides/notesSlide5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3. Then will the LORD drive out all these nations from before you, and all of you shall possess greater nations and mightier than yourselves.]]></a:t>
            </a:r>
          </a:p>
        </p:txBody>
      </p:sp>
    </p:spTree>
  </p:cSld>
</p:notes>
</file>

<file path=ppt/notesSlides/notesSlide5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4. Every place whereon the soles of your feet shall tread shall be yours: from the wilderness and Lebanon, from the river, the river Euphrates, even unto the uttermost sea shall your coast be.]]></a:t>
            </a:r>
          </a:p>
        </p:txBody>
      </p:sp>
    </p:spTree>
  </p:cSld>
</p:notes>
</file>

<file path=ppt/notesSlides/notesSlide5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4. Every place whereon the soles of your feet shall tread shall be yours: from the wilderness and Lebanon, from the river, the river Euphrates, even unto the uttermost sea shall your coast be.]]></a:t>
            </a:r>
          </a:p>
        </p:txBody>
      </p:sp>
    </p:spTree>
  </p:cSld>
</p:notes>
</file>

<file path=ppt/notesSlides/notesSlide5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5. There shall no man be able to stand before you: for the LORD your God shall lay the fear of you and the dread of you upon all the land that all of you shall tread upon, as he has said unto you.]]></a:t>
            </a:r>
          </a:p>
        </p:txBody>
      </p:sp>
    </p:spTree>
  </p:cSld>
</p:notes>
</file>

<file path=ppt/notesSlides/notesSlide5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5. There shall no man be able to stand before you: for the LORD your God shall lay the fear of you and the dread of you upon all the land that all of you shall tread upon, as he has said unto you.]]></a:t>
            </a:r>
          </a:p>
        </p:txBody>
      </p:sp>
    </p:spTree>
  </p:cSld>
</p:notes>
</file>

<file path=ppt/notesSlides/notesSlide5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6. Behold, I set before you this day a blessing and a curse;]]></a:t>
            </a:r>
          </a:p>
        </p:txBody>
      </p:sp>
    </p:spTree>
  </p:cSld>
</p:notes>
</file>

<file path=ppt/notesSlides/notesSlide5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7. A blessing, if all of you obey the commandments of the LORD your God, which I command you this day:]]></a:t>
            </a:r>
          </a:p>
        </p:txBody>
      </p:sp>
    </p:spTree>
  </p:cSld>
</p:notes>
</file>

<file path=ppt/notesSlides/notesSlide5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7. A blessing, if all of you obey the commandments of the LORD your God, which I command you this day:]]></a:t>
            </a:r>
          </a:p>
        </p:txBody>
      </p:sp>
    </p:spTree>
  </p:cSld>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And his miracles, and his acts, which he did in the midst of Egypt unto Pharaoh the king of Egypt, and unto all his land;]]></a:t>
            </a:r>
          </a:p>
        </p:txBody>
      </p:sp>
    </p:spTree>
  </p:cSld>
</p:notes>
</file>

<file path=ppt/notesSlides/notesSlide6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8. And a curse, if all of you will not obey the commandments of the LORD your God, but turn aside out of the way which I command you this day, to go after other gods, which all of you have not known.]]></a:t>
            </a:r>
          </a:p>
        </p:txBody>
      </p:sp>
    </p:spTree>
  </p:cSld>
</p:notes>
</file>

<file path=ppt/notesSlides/notesSlide6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8. And a curse, if all of you will not obey the commandments of the LORD your God, but turn aside out of the way which I command you this day, to go after other gods, which all of you have not known.]]></a:t>
            </a:r>
          </a:p>
        </p:txBody>
      </p:sp>
    </p:spTree>
  </p:cSld>
</p:notes>
</file>

<file path=ppt/notesSlides/notesSlide6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9. And it shall come to pass, when the LORD your God has brought you in unto the land where you go to possess it, that you shall put the blessing upon mount Gerizim, and the curse upon mount Ebal.]]></a:t>
            </a:r>
          </a:p>
        </p:txBody>
      </p:sp>
    </p:spTree>
  </p:cSld>
</p:notes>
</file>

<file path=ppt/notesSlides/notesSlide6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9. And it shall come to pass, when the LORD your God has brought you in unto the land where you go to possess it, that you shall put the blessing upon mount Gerizim, and the curse upon mount Ebal.]]></a:t>
            </a:r>
          </a:p>
        </p:txBody>
      </p:sp>
    </p:spTree>
  </p:cSld>
</p:notes>
</file>

<file path=ppt/notesSlides/notesSlide6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0. Are they not on the other side Jordan, by the way where the sun goes down, in the land of the Canaanites, which dwell in the champaign opposite to Gilgal, beside the plains of Moreh?]]></a:t>
            </a:r>
          </a:p>
        </p:txBody>
      </p:sp>
    </p:spTree>
  </p:cSld>
</p:notes>
</file>

<file path=ppt/notesSlides/notesSlide6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0. Are they not on the other side Jordan, by the way where the sun goes down, in the land of the Canaanites, which dwell in the champaign opposite to Gilgal, beside the plains of Moreh?]]></a:t>
            </a:r>
          </a:p>
        </p:txBody>
      </p:sp>
    </p:spTree>
  </p:cSld>
</p:notes>
</file>

<file path=ppt/notesSlides/notesSlide6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1. For all of you shall pass over Jordan to go in to possess the land which the LORD your God gives you, and all of you shall possess it, and dwell therein.]]></a:t>
            </a:r>
          </a:p>
        </p:txBody>
      </p:sp>
    </p:spTree>
  </p:cSld>
</p:notes>
</file>

<file path=ppt/notesSlides/notesSlide6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1. For all of you shall pass over Jordan to go in to possess the land which the LORD your God gives you, and all of you shall possess it, and dwell therein.]]></a:t>
            </a:r>
          </a:p>
        </p:txBody>
      </p:sp>
    </p:spTree>
  </p:cSld>
</p:notes>
</file>

<file path=ppt/notesSlides/notesSlide6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2. And all of you shall observe to do all the statutes and judgments which I set before you this day.]]></a:t>
            </a:r>
          </a:p>
        </p:txBody>
      </p:sp>
    </p:spTree>
  </p:cSld>
</p:notes>
</file>

<file path=ppt/notesSlides/notesSlide6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2. And all of you shall observe to do all the statutes and judgments which I set before you this day.]]></a:t>
            </a:r>
          </a:p>
        </p:txBody>
      </p:sp>
    </p:spTree>
  </p:cSld>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And his miracles, and his acts, which he did in the midst of Egypt unto Pharaoh the king of Egypt, and unto all his land;]]></a:t>
            </a:r>
          </a:p>
        </p:txBody>
      </p:sp>
    </p:spTree>
  </p:cSld>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And what he did unto the army of Egypt, unto their horses, and to their chariots; how he made the water of the Red sea to overflow them as they pursued after you, and how the LORD has destroyed them unto this day;]]></a:t>
            </a:r>
          </a:p>
        </p:txBody>
      </p:sp>
    </p:spTree>
  </p:cSld>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And what he did unto the army of Egypt, unto their horses, and to their chariots; how he made the water of the Red sea to overflow them as they pursued after you, and how the LORD has destroyed them unto this day;]]></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604293"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2.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3.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4.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5.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6.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7.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8.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9.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0.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2.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3.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4.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5.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6.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7.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8.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9.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0.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2.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3.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4.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5.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6.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7.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8.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9.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0.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2.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3.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4.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5.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6.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7.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8.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9.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0.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2.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3.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4.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5.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6.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7.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8.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9.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0.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1.xml"/>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2.xml"/>
</Relationships>

</file>

<file path=ppt/slides/_rels/slide6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3.xml"/>
</Relationships>

</file>

<file path=ppt/slides/_rels/slide6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4.xml"/>
</Relationships>

</file>

<file path=ppt/slides/_rels/slide6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5.xml"/>
</Relationships>

</file>

<file path=ppt/slides/_rels/slide6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6.xml"/>
</Relationships>

</file>

<file path=ppt/slides/_rels/slide6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7.xml"/>
</Relationships>

</file>

<file path=ppt/slides/_rels/slide6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8.xml"/>
</Relationships>

</file>

<file path=ppt/slides/_rels/slide6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9.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p:cNvSpPr txBox="1"/>
          <p:nvPr/>
        </p:nvSpPr>
        <p:spPr>
          <a:xfrm>
            <a:off x="0" y="0"/>
            <a:ext cx="9144000" cy="5143500"/>
          </a:xfrm>
          <a:prstGeom prst="rect">
            <a:avLst/>
          </a:prstGeom>
          <a:noFill/>
        </p:spPr>
        <p:txBody>
          <a:bodyPr anchor="ctr" anchorCtr="0" rtlCol="0" vert="horz" bIns="45720" lIns="91440" rIns="91440" tIns="45720">
            <a:spAutoFit/>
          </a:bodyPr>
          <a:lstStyle/>
          <a:p>
            <a:pPr algn="ctr" rtl="0" fontAlgn="ctr" marL="0" marR="0" indent="0" lvl="0">
              <a:lnSpc>
                <a:spcPct val="100000"/>
              </a:lnSpc>
              <a:spcBef>
                <a:spcPts val="0"/>
              </a:spcBef>
              <a:spcAft>
                <a:spcPts val="0"/>
              </a:spcAft>
            </a:pPr>
            <a:r>
              <a:rPr lang="en-US" b="1" strike="noStrike" sz="6000" spc="0" u="none" cap="none">
                <a:solidFill>
                  <a:srgbClr val="000000">
                    <a:alpha val="100000"/>
                  </a:srgbClr>
                </a:solidFill>
                <a:latin typeface="Roboto"/>
              </a:rPr>
              <a:t><![CDATA[உபாகமம் : 11]]></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வருடைய செய்கையையு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1]]></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5. நீங்கள் இவ்விடத்திற்கு வருமளவும் அவர் உங்களுக்கு வனாந்தரத்தில் செய்ததையு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6. பூமி தன் வாயைத் திறந்து, எலியாப் என்னும் ரூபன் குமாரனுடைய மக்களான தாத்தானையும் அபிராமையு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1]]></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வர்கள் குடும்பங்களையும், அவர்கள் கூடாரங்களையும், இஸ்ரவேலர் எல்லாருக்குள்ளும் அவர்களுக்கு இருந்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1]]></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வர்களுடைய சகல பொருள்களையும் விழுங்கும்படி செய்ததையும், அறியாமலும் காணாமலும் இருக்கிற உங்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1]]></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ள்ளைகளுடன் நான் பேசவில்லை; இன்று நீங்களே அறிந்து கொள்ளுங்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1]]></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7. கர்த்தர் செய்த மகத்துவமான கிரியைகளையெல்லாம் உங்கள் கண்கள் அல்லவோ கண்ட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1]]></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8. ஆகையால் நீங்கள் பலப்படும்படிக்கு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1]]></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9. நீங்கள் சுதந்தரிக்கப்போகிற தேசத்துக்குள் பிரவேசித்து அதைச் சுதந்தரிக்கும்படிக்கும், கர்த்த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1]]></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உங்கள் பிதாக்களுக்கும் அவர்கள் சந்ததிக்கும் கொடுப்பேன் என்று அவர்களுக்கு ஆணையிட்ட பாலும் தேனு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1]]></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 நீ உன் தேவனாகிய கர்த்தரிடத்தில் அன்புகூர்ந்து, அவருடைய பிரமாணங்களையும், அவருடைய கட்டளைகளையு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1]]></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ஓடுகிற தேசத்தில் நீங்கள் நீடித்து வாழும்படிக்கும், இன்று நான் உங்களுக்குக் கற்பிக்கிற]]></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1]]></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ற்பனைகளையெல்லாம் கைக்கொள்வீர்களா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1]]></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0. நீ சுதந்தரிக்கப்போகிற தேசம் நீ விட்டுவந்த எகிப்து தேசத்தைப்போல் இராது; அங்கே நீ விதையை விதை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1]]></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ரைத்தோட்டத்திற்கு நீர்ப்பாய்ச்சுகிறதுபோல உன் காலால் நீர்ப்பாய்ச்சி வந்தா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1]]></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1. நீங்கள் சுதந்தரிக்கப்போகிற தேசமோ, மலைகளும் பள்ளத்தாக்குகளுமுள்ள தேசம்; அது வானத்தின் மழை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1]]></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ண்ணீரைக் குடிக்கும் தேச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1]]></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2. அது உன் தேவனாகிய கர்த்தர் விசாரிக்கிற தேசம், வருஷத்தின் துவக்கமுதல் வருஷத்தின் முடிவுமட்டு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1]]></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ப்பொழுதும் உன் தேவனாகிய கர்த்தரின் கண்கள் அதின்மேல் வைக்கப்பட்டிருக்கு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1]]></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3. நீங்கள் உங்கள் தேவனாகிய கர்த்தரிடத்தில் உங்கள் முழு இருதயத்தோடும் உங்கள் முழு ஆத்துமாவோடு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1]]></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ன்பு கூர்ந்து, அவரைச் சேவிக்கும்படி, நான் இன்று உங்களுக்குக் கற்பிக்கிற என் கற்பனைகளுக்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1]]></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வருடைய நியாயங்களையும், அவருடைய கற்பனைகளையும் எப்பொழுதும் கைக்கொள்வாயா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1]]></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ழ்ப்படிந்தா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1]]></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4. நீ உன் தானியத்தையும் உன் திராட்சரசத்தையும் உன் எண்ணெயையும் சேர்க்கும்படிக்கு, நான் ஏற்றகாலத்தி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1]]></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உங்கள் தேசத்தில் முன்மாரியையும் பின்மாரியையும் பெய்யப்பண்ணி,]]></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1]]></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5. மிருகஜீவன்களுக்காக உன் வெளிகளிலே புல் முளைக்கும்படி செய்வேன், நீ சாப்பிட்டுத் திர்ப்தியடைவா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1]]></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ன்கிறா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1]]></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6. உங்கள் இருதயம் வஞ்சிக்கப்படாமலும், நீங்கள் வழிவிலகி அந்நிய தேவர்களைச் சேவித்து அவ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1]]></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நமஸ்கரியாமலும் இருக்கும்படி எச்சரிக்கையாயிருங்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1]]></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7. இல்லாவிடில் கர்த்தருடைய கோபம் உங்கள்மேல் மூண்டு, மழை பெய்யாமற்போகவும், தேசம் தன் பலனை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1]]></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டாமலிருக்கவும் வானத்தை அடைத்துப்போடுவார்; கர்த்தர் உங்களுக்குக் கொடுத்த நல்ல தேசத்திலிருந்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1]]></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நீங்கள் சீக்கிரத்தில் அழிந்துபோவீ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1]]></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 உங்கள் தேவனாகிய கர்த்தர் செய்த சிட்சையையும், அவருடைய மகத்துவத்தையும், அவருடைய பலத்த கையையு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1]]></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8. ஆகையால் கர்த்தர் உங்கள் பிதாக்களுக்குக் கொடுப்பேன் என்று அவர்களுக்கு ஆணையிட்ட தேசத்தில் உங்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1]]></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நாட்களும், உங்கள் பிள்ளைகளின் நாட்களும், பூமியின்மேல் வானம் இருக்கும் நாட்களைப்போல அநேகமாயிருக்கு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1]]></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டி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1]]></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9. நீங்கள் என் வார்த்தைகளை உங்கள் இருதயத்திலும் உங்கள் ஆத்துமாவிலும் பதித்து, அவைகளை உங்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1]]></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யின்மேல் அடையாளமாகக் கட்டி, உங்கள் கண்களின் நடுவே ஞாபகக்குறியாக வை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1]]></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0. அவைகளை உங்கள் பிள்ளைகளுக்கு உபதேசித்து, நீங்கள் வீட்டில் உட்கார்ந்திருக்கிறபோதும், வழியி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1]]></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நடக்கிற போதும், படுத்துக்கொள்ளுகிறபோதும், எழுந்திருக்கிறபோதும் அவைகளைக் குறித்துப் பேசுவீர்களா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1]]></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1. அவைகளை உங்கள் வீட்டு நிலைகளிலும் உங்கள் வாசல்களிலும் எழுதுவீர்களா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1]]></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2. நீங்கள் உங்கள் தேவனாகிய கர்த்தரிடத்தில் அன்புகூர்ந்து, அவர் வழிகளிலெல்லாம் நடந்து, அவரைப்]]></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1]]></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ற்றிக் கொண்டிருக்கும்படி, நான் உங்களுக்குச் செய்யக் கற்பிக்கிற இந்தக் கற்பனைகளையெல்லா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1]]></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வருடைய ஓங்கிய புயத்தையு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1]]></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ஜாக்கிரதையாய்க் கைக்கொள்வீர்களானா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1]]></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3. கர்த்தர் உங்களுக்கு முன்பாக அந்த ஜாதிகளையெல்லாம் துரத்திவிடுவார்; உங்களைப்பார்க்கிலும் ஜன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1]]></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ருத்த பலத்த ஜாதிகளை நீங்கள் துரத்துவீ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1]]></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4. உங்கள் உள்ளங்கால் மிதிக்கும் இடமெல்லாம் உங்களுடையதாயிருக்கும்; வனாந்தரத்தையும் லீபனோனையு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1]]></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டங்கி, ஐப்பிராத்து நதியையும் தொடங்கி, கடைசிச் சமுத்திரம்வரைக்கும் உங்கள் எல்லையாயிருக்கு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1]]></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5. உங்கள் முன் ஒருவரும் எதிர்த்து நிற்பதில்லை; உங்கள் தேவனாகிய கர்த்தர் உங்களுக்குச் சொன்னப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1]]></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உங்களால் உண்டாகும் பயமும் கெடியும் நீங்கள் மிதிக்கும் பூமியின்மேலெல்லாம் வரப்பண்ணுவா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1]]></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6. இதோ, இன்று நான் உங்களுக்கு முன்பாக ஆசீர்வாதத்தையும் சாபத்தையும் வைக்கிறே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1]]></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7. இன்று நான் உங்களுக்குக் கற்பிக்கிற உங்கள் தேவனாகிய கர்த்தரின் கற்பனைகளுக்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1]]></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ழ்ப்படிந்தீர்களானால் ஆசீர்வாதமு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1]]></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 அவர் எகிப்தின் நடுவிலே எகிப்தின் ராஜாவாகிய பார்வோனுக்கும், அவன் தேசம் அனைத்திற்கும் செய்த அவருடை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1]]></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8. எங்கள் தேவனாகிய கர்த்தரின் கற்பனைகளுக்குக் கீழ்ப்படியாமல், இன்று நான் உங்களுக்கு விதிக்கிற]]></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1]]></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ழியைவிட்டு விலகி, நீங்கள் அறியாத வேறே தேவர்களைப் பின்பற்றுவீர்களானால் சாபமும் வரு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1]]></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9. நீ சுதந்தரிக்கப்போகிற தேசத்தில் உன் தேவனாகிய கர்த்தர் உன்னைப் பிரவேசிக்கப்பண்ணும்போது, கெரிசீ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1]]></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மலையின்மேல் ஆசீர்வாதத்தையும் ஏபால் மலையின்மேல் சாபத்தையும் கூறக்கடவா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1]]></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0. அவைகள் யோர்தானுக்கு அப்புறத்திலே சூரியன் அஸ்தமிக்கிற மேற்குவழியாய்க் கானானியர் குடியிருக்கிற]]></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1]]></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நாட்டு வெளியிலே கில்காலுக்கு எதிரான மோரே என்னும் சமபூமியின் அருகேயல்லவோ இருக்கிற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1]]></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1. உங்கள் தேவனாகிய கர்த்தர் உங்களுக்குக் கொடுக்கிற தேசத்தைச் சுதந்தரிப்பதற்கு, நீங்கள் யோர்தானை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1]]></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டந்துபோய், அதைச் சுதந்தரித்துக் கொண்டு, அதிலே குடியிருப்பீ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1]]></a:t>
            </a: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2. ஆகையால் உங்களுக்கு இன்று நான் ஏற்படுத்துகிற சகல கட்டளைகளையும், நியாயங்களையும் கைக்கொண்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1]]></a:t>
            </a: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நடக்கக்கடவீ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1]]></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டையாளங்களையும், அவருடைய கிரியைகளையு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1]]></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 எகிப்திய சேனையும் அவர்கள் குதிரைகளும் இரதங்களும் உங்களைப் பின் தொடர்ந்துவருகையில், கர்த்த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1]]></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வந்த சமுத்திரத்தின் ஜலத்தை அவர்கள்மேல் புரளப்பண்ணி, இந்நாள்வரைக்கும் இருக்கிறதுபோல, அவர்களை அழி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1]]></a:t>
            </a:r>
          </a:p>
        </p:txBody>
      </p:sp>
    </p:spTree>
  </p:cSld>
  <p:clrMapOvr>
    <a:masterClrMapping/>
  </p:clrMapOvr>
</p:sld>
</file>

<file path=ppt/theme/theme1.xml><?xml version="1.0" encoding="utf-8"?>
<a:theme xmlns:a="http://schemas.openxmlformats.org/drawingml/2006/main" name="Theme40">
  <a:themeElements>
    <a:clrScheme name="Theme4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0">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69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2026-09-16T19:47:00Z</dcterms:created>
  <dcterms:modified xsi:type="dcterms:W3CDTF">2026-09-16T19:47:00Z</dcterms:modified>
  <dc:title>உபாகமம் : 11</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