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presProps" Target="presProps.xml"/>
  <Relationship Id="rId73" Type="http://schemas.openxmlformats.org/officeDocument/2006/relationships/viewProps" Target="viewProps.xml"/>
  <Relationship Id="rId74"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what he did unto the army of Egypt, unto their horses, and to their chariots; how he made the water of the Red sea to overflow them as they pursued after you, and how the LORD has destroyed them unto this day;]]></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what he did unto you in the wilderness, until all of you came into this place;]]></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what he did unto Dathan and Abiram, the sons of Eliab, the son of Reuben: how the earth opened her mouth, and swallowed them up, and their households, and their tents, and all the substance that was in their possession, in the midst of all Israel:]]></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what he did unto Dathan and Abiram, the sons of Eliab, the son of Reuben: how the earth opened her mouth, and swallowed them up, and their households, and their tents, and all the substance that was in their possession, in the midst of all Israel:]]></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what he did unto Dathan and Abiram, the sons of Eliab, the son of Reuben: how the earth opened her mouth, and swallowed them up, and their households, and their tents, and all the substance that was in their possession, in the midst of all Israel:]]></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what he did unto Dathan and Abiram, the sons of Eliab, the son of Reuben: how the earth opened her mouth, and swallowed them up, and their households, and their tents, and all the substance that was in their possession, in the midst of all Israel:]]></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But your eyes have seen all the great acts of the LORD which he did.]]></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refore shall all of you keep all the commandments which I command you this day, that all of you may be strong, and go in and possess the land, where all of you go to possess it;]]></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at all of you may prolong your days in the land, which the LORD swore unto your fathers to give unto them and to their seed, a land that flows with milk and honey.]]></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at all of you may prolong your days in the land, which the LORD swore unto your fathers to give unto them and to their seed, a land that flows with milk and honey.]]></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refore you shall love the LORD your God, and keep his charge, and his statutes, and his judgments, and his commandments, always.]]></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at all of you may prolong your days in the land, which the LORD swore unto your fathers to give unto them and to their seed, a land that flows with milk and honey.]]></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at all of you may prolong your days in the land, which the LORD swore unto your fathers to give unto them and to their seed, a land that flows with milk and honey.]]></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For the land, where you go in to possess it, is not as the land of Egypt, from whence all of you came out, where you sowed your seed, and watered it with your foot, as a garden of herb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For the land, where you go in to possess it, is not as the land of Egypt, from whence all of you came out, where you sowed your seed, and watered it with your foot, as a garden of herb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But the land, where all of you go to possess it, is a land of hills and valleys, and drinks water of the rain of heaven:]]></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But the land, where all of you go to possess it, is a land of hills and valleys, and drinks water of the rain of heaven:]]></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 land which the LORD your God cares for: the eyes of the LORD your God are always upon it, from the beginning of the year even unto the end of the year.]]></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 land which the LORD your God cares for: the eyes of the LORD your God are always upon it, from the beginning of the year even unto the end of the year.]]></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it shall come to pass, if all of you shall hearken diligently unto my commandments which I command you this day, to love the LORD your God, and to serve him with all your heart and with all your soul,]]></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it shall come to pass, if all of you shall hearken diligently unto my commandments which I command you this day, to love the LORD your God, and to serve him with all your heart and with all your soul,]]></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refore you shall love the LORD your God, and keep his charge, and his statutes, and his judgments, and his commandments, always.]]></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it shall come to pass, if all of you shall hearken diligently unto my commandments which I command you this day, to love the LORD your God, and to serve him with all your heart and with all your soul,]]></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at I will give you the rain of your land in his due season, the first rain and the latter rain, that you may gather in your corn, and your wine, and yours oil.]]></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at I will give you the rain of your land in his due season, the first rain and the latter rain, that you may gather in your corn, and your wine, and yours oil.]]></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I will send grass in your fields for your cattle, that you may eat and be full.]]></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I will send grass in your fields for your cattle, that you may eat and be full.]]></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ake heed to yourselves, that your heart be not deceived, and all of you turn aside, and serve other gods, and worship them;]]></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ake heed to yourselves, that your heart be not deceived, and all of you turn aside, and serve other gods, and worship them;]]></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n the LORD's wrath be kindled against you, and he shut up the heaven, that there be no rain, and that the land yield not her fruit; and lest all of you perish quickly from off the good land which the LORD gives you.]]></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n the LORD's wrath be kindled against you, and he shut up the heaven, that there be no rain, and that the land yield not her fruit; and lest all of you perish quickly from off the good land which the LORD gives you.]]></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n the LORD's wrath be kindled against you, and he shut up the heaven, that there be no rain, and that the land yield not her fruit; and lest all of you perish quickly from off the good land which the LORD gives you.]]></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know all of you this day: for I speak not with your children which have not known, and which have not seen the chastisement of the LORD your God, his greatness, his mighty hand, and his stretched out arm,]]></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Therefore shall all of you lay up these my words in your heart and in your soul, and bind them for a sign upon your hand, that they may be as frontlets between your eyes.]]></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Therefore shall all of you lay up these my words in your heart and in your soul, and bind them for a sign upon your hand, that they may be as frontlets between your eyes.]]></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Therefore shall all of you lay up these my words in your heart and in your soul, and bind them for a sign upon your hand, that they may be as frontlets between your eyes.]]></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all of you shall teach them your children, speaking of them when you sit in yours house, and when you walk by the way, when you lie down, and when you rise up.]]></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all of you shall teach them your children, speaking of them when you sit in yours house, and when you walk by the way, when you lie down, and when you rise up.]]></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you shall write them upon the door posts of yours house, and upon your gates:]]></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you shall write them upon the door posts of yours house, and upon your gates:]]></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at your days may be multiplied, and the days of your children, in the land which the LORD swore unto your fathers to give them, as the days of heaven upon the earth.]]></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For if all of you shall diligently keep all these commandments which I command you, to do them, to love the LORD your God, to walk in all his ways, and to cleave unto him;]]></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For if all of you shall diligently keep all these commandments which I command you, to do them, to love the LORD your God, to walk in all his ways, and to cleave unto him;]]></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know all of you this day: for I speak not with your children which have not known, and which have not seen the chastisement of the LORD your God, his greatness, his mighty hand, and his stretched out arm,]]></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For if all of you shall diligently keep all these commandments which I command you, to do them, to love the LORD your God, to walk in all his ways, and to cleave unto him;]]></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hen will the LORD drive out all these nations from before you, and all of you shall possess greater nations and mightier than yourselves.]]></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hen will the LORD drive out all these nations from before you, and all of you shall possess greater nations and mightier than yourselves.]]></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Every place whereon the soles of your feet shall tread shall be yours: from the wilderness and Lebanon, from the river, the river Euphrates, even unto the uttermost sea shall your coast be.]]></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Every place whereon the soles of your feet shall tread shall be yours: from the wilderness and Lebanon, from the river, the river Euphrates, even unto the uttermost sea shall your coast be.]]></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re shall no man be able to stand before you: for the LORD your God shall lay the fear of you and the dread of you upon all the land that all of you shall tread upon, as he has said unto you.]]></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re shall no man be able to stand before you: for the LORD your God shall lay the fear of you and the dread of you upon all the land that all of you shall tread upon, as he has said unto you.]]></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Behold, I set before you this day a blessing and a curse;]]></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 blessing, if all of you obey the commandments of the LORD your God, which I command you this day:]]></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 blessing, if all of you obey the commandments of the LORD your God, which I command you this day:]]></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his miracles, and his acts, which he did in the midst of Egypt unto Pharaoh the king of Egypt, and unto all his land;]]></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a curse, if all of you will not obey the commandments of the LORD your God, but turn aside out of the way which I command you this day, to go after other gods, which all of you have not known.]]></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a curse, if all of you will not obey the commandments of the LORD your God, but turn aside out of the way which I command you this day, to go after other gods, which all of you have not known.]]></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it shall come to pass, when the LORD your God has brought you in unto the land where you go to possess it, that you shall put the blessing upon mount Gerizim, and the curse upon mount Ebal.]]></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it shall come to pass, when the LORD your God has brought you in unto the land where you go to possess it, that you shall put the blessing upon mount Gerizim, and the curse upon mount Ebal.]]></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re they not on the other side Jordan, by the way where the sun goes down, in the land of the Canaanites, which dwell in the champaign opposite to Gilgal, beside the plains of Moreh?]]></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re they not on the other side Jordan, by the way where the sun goes down, in the land of the Canaanites, which dwell in the champaign opposite to Gilgal, beside the plains of Moreh?]]></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For all of you shall pass over Jordan to go in to possess the land which the LORD your God gives you, and all of you shall possess it, and dwell therein.]]></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For all of you shall pass over Jordan to go in to possess the land which the LORD your God gives you, and all of you shall possess it, and dwell therein.]]></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all of you shall observe to do all the statutes and judgments which I set before you this day.]]></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all of you shall observe to do all the statutes and judgments which I set before you this day.]]></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his miracles, and his acts, which he did in the midst of Egypt unto Pharaoh the king of Egypt, and unto all his land;]]></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what he did unto the army of Egypt, unto their horses, and to their chariots; how he made the water of the Red sea to overflow them as they pursued after you, and how the LORD has destroyed them unto this day;]]></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what he did unto the army of Egypt, unto their horses, and to their chariots; how he made the water of the Red sea to overflow them as they pursued after you, and how the LORD has destroyed them unto this day;]]></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230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1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டைய செய்கை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நீங்கள் இவ்விடத்திற்கு வருமளவும் அவர் உங்களுக்கு வனாந்தரத்தில் செய்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பூமி தன் வாயைத் திறந்து, எலியாப் என்னும் ரூபன் குமாரனுடைய மக்களான தாத்தானையும் அபிராமை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குடும்பங்களையும், அவர்கள் கூடாரங்களையும், இஸ்ரவேலர் எல்லாருக்குள்ளும் அவர்களுக்கு இ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டைய சகல பொருள்களையும் விழுங்கும்படி செய்ததையும், அறியாமலும் காணாமலும் இருக்கிற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ளைகளுடன் நான் பேசவில்லை; இன்று நீங்களே அறிந்து கொள்ளு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கர்த்தர் செய்த மகத்துவமான கிரியைகளையெல்லாம் உங்கள் கண்கள் அல்லவோ கண்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ஆகையால் நீங்கள் பலப்படும்ப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நீங்கள் சுதந்தரிக்கப்போகிற தேசத்துக்குள் பிரவேசித்து அதைச் சுதந்தரிக்கும்படிக்கும்,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 பிதாக்களுக்கும் அவர்கள் சந்ததிக்கும் கொடுப்பேன் என்று அவர்களுக்கு ஆணையிட்ட பாலும் தே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நீ உன் தேவனாகிய கர்த்தரிடத்தில் அன்புகூர்ந்து, அவருடைய பிரமாணங்களையும், அவருடைய கட்டளை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ஓடுகிற தேசத்தில் நீங்கள் நீடித்து வாழும்படிக்கும், இன்று நான் உங்களுக்குக் கற்பி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பனைகளையெல்லாம் கைக்கொள்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நீ சுதந்தரிக்கப்போகிற தேசம் நீ விட்டுவந்த எகிப்து தேசத்தைப்போல் இராது; அங்கே நீ விதையை வி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ட்டத்திற்கு நீர்ப்பாய்ச்சுகிறதுபோல உன் காலால் நீர்ப்பாய்ச்சி வந்தா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நீங்கள் சுதந்தரிக்கப்போகிற தேசமோ, மலைகளும் பள்ளத்தாக்குகளுமுள்ள தேசம்; அது வானத்தின் மழை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ண்ணீரைக் குடிக்கும் தேச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து உன் தேவனாகிய கர்த்தர் விசாரிக்கிற தேசம், வருஷத்தின் துவக்கமுதல் வருஷத்தின் முடிவு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ப்பொழுதும் உன் தேவனாகிய கர்த்தரின் கண்கள் அதின்மேல் வைக்கப்பட்டி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ங்கள் உங்கள் தேவனாகிய கர்த்தரிடத்தில் உங்கள் முழு இருதயத்தோடும் உங்கள் முழு ஆத்துமாவோ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பு கூர்ந்து, அவரைச் சேவிக்கும்படி, நான் இன்று உங்களுக்குக் கற்பிக்கிற என் கற்பனைகளு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டைய நியாயங்களையும், அவருடைய கற்பனைகளையும் எப்பொழுதும் கைக்கொள்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ழ்ப்படிந்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நீ உன் தானியத்தையும் உன் திராட்சரசத்தையும் உன் எண்ணெயையும் சேர்க்கும்படிக்கு, நான் ஏற்றகால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 தேசத்தில் முன்மாரியையும் பின்மாரியையும் பெய்யப்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மிருகஜீவன்களுக்காக உன் வெளிகளிலே புல் முளைக்கும்படி செய்வேன், நீ சாப்பிட்டுத் திர்ப்திய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உங்கள் இருதயம் வஞ்சிக்கப்படாமலும், நீங்கள் வழிவிலகி அந்நிய தேவர்களைச் சேவித்து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ஸ்கரியாமலும் இருக்கும்படி எச்சரிக்கையாயிரு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இல்லாவிடில் கர்த்தருடைய கோபம் உங்கள்மேல் மூண்டு, மழை பெய்யாமற்போகவும், தேசம் தன் பல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மலிருக்கவும் வானத்தை அடைத்துப்போடுவார்; கர்த்தர் உங்களுக்குக் கொடுத்த நல்ல தேசத்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ங்கள் சீக்கிரத்தில் அழிந்துபோ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உங்கள் தேவனாகிய கர்த்தர் செய்த சிட்சையையும், அவருடைய மகத்துவத்தையும், அவருடைய பலத்த கை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ஆகையால் கர்த்தர் உங்கள் பிதாக்களுக்குக் கொடுப்பேன் என்று அவர்களுக்கு ஆணையிட்ட தேசத்தில்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களும், உங்கள் பிள்ளைகளின் நாட்களும், பூமியின்மேல் வானம் இருக்கும் நாட்களைப்போல அநேகமா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நீங்கள் என் வார்த்தைகளை உங்கள் இருதயத்திலும் உங்கள் ஆத்துமாவிலும் பதித்து, அவைகளை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யின்மேல் அடையாளமாகக் கட்டி, உங்கள் கண்களின் நடுவே ஞாபகக்குறியாக வை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வைகளை உங்கள் பிள்ளைகளுக்கு உபதேசித்து, நீங்கள் வீட்டில் உட்கார்ந்திருக்கிறபோதும், வழி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க்கிற போதும், படுத்துக்கொள்ளுகிறபோதும், எழுந்திருக்கிறபோதும் அவைகளைக் குறித்துப் பேசு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வைகளை உங்கள் வீட்டு நிலைகளிலும் உங்கள் வாசல்களிலும் எழுது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நீங்கள் உங்கள் தேவனாகிய கர்த்தரிடத்தில் அன்புகூர்ந்து, அவர் வழிகளிலெல்லாம் நடந்து, அவரை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றிக் கொண்டிருக்கும்படி, நான் உங்களுக்குச் செய்யக் கற்பிக்கிற இந்தக் கற்பனைகளையெ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டைய ஓங்கிய புய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க்கிரதையாய்க் கைக்கொள்வீர்களா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கர்த்தர் உங்களுக்கு முன்பாக அந்த ஜாதிகளையெல்லாம் துரத்திவிடுவார்; உங்களைப்பார்க்கிலும் ஜ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த பலத்த ஜாதிகளை நீங்கள் துரத்து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உங்கள் உள்ளங்கால் மிதிக்கும் இடமெல்லாம் உங்களுடையதாயிருக்கும்; வனாந்தரத்தையும் லீபனோனை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ங்கி, ஐப்பிராத்து நதியையும் தொடங்கி, கடைசிச் சமுத்திரம்வரைக்கும் உங்கள் எல்லையா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உங்கள் முன் ஒருவரும் எதிர்த்து நிற்பதில்லை; உங்கள் தேவனாகிய கர்த்தர் உங்களுக்குச் சொன்ன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ல் உண்டாகும் பயமும் கெடியும் நீங்கள் மிதிக்கும் பூமியின்மேலெல்லாம் வரப்பண்ணு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இதோ, இன்று நான் உங்களுக்கு முன்பாக ஆசீர்வாதத்தையும் சாபத்தையும் வை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இன்று நான் உங்களுக்குக் கற்பிக்கிற உங்கள் தேவனாகிய கர்த்தரின் கற்பனைகளு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ழ்ப்படிந்தீர்களானால் ஆசீர்வாத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வர் எகிப்தின் நடுவிலே எகிப்தின் ராஜாவாகிய பார்வோனுக்கும், அவன் தேசம் அனைத்திற்கும் செய்த அவ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எங்கள் தேவனாகிய கர்த்தரின் கற்பனைகளுக்குக் கீழ்ப்படியாமல், இன்று நான் உங்களுக்கு விதி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யைவிட்டு விலகி, நீங்கள் அறியாத வேறே தேவர்களைப் பின்பற்றுவீர்களானால் சாபமும் வ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நீ சுதந்தரிக்கப்போகிற தேசத்தில் உன் தேவனாகிய கர்த்தர் உன்னைப் பிரவேசிக்கப்பண்ணும்போது, கெரிசீ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லையின்மேல் ஆசீர்வாதத்தையும் ஏபால் மலையின்மேல் சாபத்தையும் கூற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அவைகள் யோர்தானுக்கு அப்புறத்திலே சூரியன் அஸ்தமிக்கிற மேற்குவழியாய்க் கானானியர் குடியிரு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டு வெளியிலே கில்காலுக்கு எதிரான மோரே என்னும் சமபூமியின் அருகேயல்லவோ இ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உங்கள் தேவனாகிய கர்த்தர் உங்களுக்குக் கொடுக்கிற தேசத்தைச் சுதந்தரிப்பதற்கு, நீங்கள் யோர்தா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ந்துபோய், அதைச் சுதந்தரித்துக் கொண்டு, அதிலே குடியிரு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ஆகையால் உங்களுக்கு இன்று நான் ஏற்படுத்துகிற சகல கட்டளைகளையும், நியாயங்களையும் கை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க்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டையாளங்களையும், அவருடைய கிரியை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எகிப்திய சேனையும் அவர்கள் குதிரைகளும் இரதங்களும் உங்களைப் பின் தொடர்ந்துவருகையில்,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ந்த சமுத்திரத்தின் ஜலத்தை அவர்கள்மேல் புரளப்பண்ணி, இந்நாள்வரைக்கும் இருக்கிறதுபோல, அவர்களை அழி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1]]></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2026-08-02T13:07:15Z</dcterms:created>
  <dcterms:modified xsi:type="dcterms:W3CDTF">2026-08-02T13:07:15Z</dcterms:modified>
  <dc:title>உபாகமம் : 11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