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gs of praise the angels sang, 
Heaven with hallelujahs rang, 
When Jehovah's work begun, 
When He spake, and it was do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ngs of praise awoke the morn, 
When the Prince of Peace was born ; 
Songs of praise arose, when He 
Captive led captivit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aven and earth must pass away, 
Songs of praise shall crown that day ; 
God will make new heavens and earth, 
Songs of praise shall hail their birth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ill man alone be dumb, 
Till that glorious Kingdom come ? 
No : â€” the Church delights to raise 
Psalms, and hymns, and songs of 
prais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aints below, with heart and voice, 
Still in songs of praise rejoice ; 
Learning here, by faith and love, 
Songs of praise to sing abov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Borne upon their latest breath, 
Songs of praise shall conquer death ; 
Then, amidst eternal joy, 
Songs of praise their powers emplo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2026-09-15T19:15:07Z</dcterms:created>
  <dcterms:modified xsi:type="dcterms:W3CDTF">2026-09-15T19:15:07Z</dcterms:modified>
  <dc:title>Hymn : 248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