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விசுவாசமுள்ளவர்களோவென்று உங்களை நீங்களே சோதித்து அறியுங்கள்; உங்களை நீங்களே பரீட்சித்துப் பாருங்கள். இயேசுகிறிஸ்து உங்களுக்குள் இருக்கிறாரென்று உங்களை நீங்களே அறிகிறீர்களா? நீங்கள் பரீட்சைக்கு நில்லாதவர்களாயிருந்தால் அறிய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விசுவாசமுள்ளவர்களோவென்று உங்களை நீங்களே சோதித்து அறியுங்கள்; உங்களை நீங்களே பரீட்சித்துப் பாருங்கள். இயேசுகிறிஸ்து உங்களுக்குள் இருக்கிறாரென்று உங்களை நீங்களே அறிகிறீர்களா? நீங்கள் பரீட்சைக்கு நில்லாதவர்களாயிருந்தால் அறிய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ோ பரீட்சைக்கு நில்லாதவர்களல்லவென்பதை அறிவீர்களென்று நம்ப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நீங்கள் ஒரு பொல்லாங்கும் செய்யாதிருக்கும்படியாக, தேவனை நோக்கி விண்ணப்பம் பண்ணுகிறேன். நாங்கள் பரீட்சைக்கு நின்றவர்களென்று காணப்படும்பொருட்டல்ல, நாங்கள் பரீட்சைக்கு நில்லாதவர்கள்போலிருந்தாலும், நீங்கள் நலமானதைச் செய்யும்பொருட்டே விண்ணப்பம் பண்ண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நீங்கள் ஒரு பொல்லாங்கும் செய்யாதிருக்கும்படியாக, தேவனை நோக்கி விண்ணப்பம் பண்ணுகிறேன். நாங்கள் பரீட்சைக்கு நின்றவர்களென்று காணப்படும்பொருட்டல்ல, நாங்கள் பரீட்சைக்கு நில்லாதவர்கள்போலிருந்தாலும், நீங்கள் நலமானதைச் செய்யும்பொருட்டே விண்ணப்பம் பண்ண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நீங்கள் ஒரு பொல்லாங்கும் செய்யாதிருக்கும்படியாக, தேவனை நோக்கி விண்ணப்பம் பண்ணுகிறேன். நாங்கள் பரீட்சைக்கு நின்றவர்களென்று காணப்படும்பொருட்டல்ல, நாங்கள் பரீட்சைக்கு நில்லாதவர்கள்போலிருந்தாலும், நீங்கள் நலமானதைச் செய்யும்பொருட்டே விண்ணப்பம் பண்ண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த்தியத்திற்கு விரோதமாக நாங்கள் ஒன்றுஞ்செய்யக்கூடாமல், சத்தியத்திற்கு அநுகூலமாகவே செய்யக்கூ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பலவீனரும் நீங்கள் பலமுள்ளவர்களுமாயிருக்கையில், சந்தோஷப்படுகிறோம்; நீங்கள் நற்சீர்பொருந்தும்படிக்கும் விண்ணப்பம்பண்ணுகிற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பலவீனரும் நீங்கள் பலமுள்ளவர்களுமாயிருக்கையில், சந்தோஷப்படுகிறோம்; நீங்கள் நற்சீர்பொருந்தும்படிக்கும் விண்ணப்பம்பண்ணுகிற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மூன்றாந்தரம் நான் உங்களிடத்திற்கு வருகிறேன்; சகல காரியங்களும் இரண்டுமூன்று சாட்சிகளுடைய வாக்கினால் நிலைவர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இரண்டாந்தரம் உங்களிடத்திலிருந்தபோது சொன்னதுபோல, இப்பொழுது தூரமாயிருந்தும் உங்களிடத்திலிருக்கிறவனாக, நான் மறுபடியும் வந்தால் தப்பவிடமாட்டேனென்று முன்பு பாவஞ்செய்தவர்களுக்கும் மற்ற எல்லாருக்கும் முன்னறிவித்து எழுத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மூன்றாந்தரம் நான் உங்களிடத்திற்கு வருகிறேன்; சகல காரியங்களும் இரண்டுமூன்று சாட்சிகளுடைய வாக்கினால் நிலைவர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தால் இடித்துப்போடவல்ல, ஊன்றக் கட்டவே கர்த்தர் எனக்குக் கொடுத்த அதிகாரத்தின்படி, நான் உங்களிடத்தில் வந்திருக்கும்போது, கண்டிதம்பண்ணாதபடிக்கு, நான் தூரமாயிருந்து இவைகளை எழுத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தால் இடித்துப்போடவல்ல, ஊன்றக் கட்டவே கர்த்தர் எனக்குக் கொடுத்த அதிகாரத்தின்படி, நான் உங்களிடத்தில் வந்திருக்கும்போது, கண்டிதம்பண்ணாதபடிக்கு, நான் தூரமாயிருந்து இவைகளை எழுத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டைசியாக, சகோதரரே, சந்தோஷமாயிருங்கள், நற்சீர் பொருந்துங்கள், ஆறுதலடையுங்கள்; ஏகசிந்தையாயிருங்கள், சமாதானமாயிருங்கள், அப்பொழுது அன்புக்கும் சமாதானத்துக்கும் காரணராகிய தேவன் உங்களோடேகூட இருப்ப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டைசியாக, சகோதரரே, சந்தோஷமாயிருங்கள், நற்சீர் பொருந்துங்கள், ஆறுதலடையுங்கள்; ஏகசிந்தையாயிருங்கள், சமாதானமாயிருங்கள், அப்பொழுது அன்புக்கும் சமாதானத்துக்கும் காரணராகிய தேவன் உங்களோடேகூட இருப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டைசியாக, சகோதரரே, சந்தோஷமாயிருங்கள், நற்சீர் பொருந்துங்கள், ஆறுதலடையுங்கள்; ஏகசிந்தையாயிருங்கள், சமாதானமாயிருங்கள், அப்பொழுது அன்புக்கும் சமாதானத்துக்கும் காரணராகிய தேவன் உங்களோடேகூட இரு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ரையொருவர் பரிசுத்த முத்தத்தோடு வாழ்த்த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வான்களெல்லார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கிறிஸ்துவினுடைய கிருபையும், தேவனுடைய அன்பும், பரிசுத்த ஆவியினுடைய ஐக்கியமும், உங்கள் அனைவரோடுங்கூட இருப்பதாக. ஆமெ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கிறிஸ்துவினுடைய கிருபையும், தேவனுடைய அன்பும், பரிசுத்த ஆவியினுடைய ஐக்கியமும், உங்கள் அனைவரோடுங்கூட இருப்பதாக. ஆமெ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இரண்டாந்தரம் உங்களிடத்திலிருந்தபோது சொன்னதுபோல, இப்பொழுது தூரமாயிருந்தும் உங்களிடத்திலிருக்கிறவனாக, நான் மறுபடியும் வந்தால் தப்பவிடமாட்டேனென்று முன்பு பாவஞ்செய்தவர்களுக்கும் மற்ற எல்லாருக்கும் முன்னறிவித்து எழுத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இரண்டாந்தரம் உங்களிடத்திலிருந்தபோது சொன்னதுபோல, இப்பொழுது தூரமாயிருந்தும் உங்களிடத்திலிருக்கிறவனாக, நான் மறுபடியும் வந்தால் தப்பவிடமாட்டேனென்று முன்பு பாவஞ்செய்தவர்களுக்கும் மற்ற எல்லாருக்கும் முன்னறிவித்து எழுத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எனக்குள்ளே பேசுகிறாரென்பதற்கு அத்தாட்சி தேடுகிறீர்களே; அவர் உங்களிடமாய்ப் பலவீனரல்ல, உங்களிடத்தில் வல்லவராயிரு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எனக்குள்ளே பேசுகிறாரென்பதற்கு அத்தாட்சி தேடுகிறீர்களே; அவர் உங்களிடமாய்ப் பலவீனரல்ல, உங்களிடத்தில் வல்லவராயிரு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 அவர் பலவீனத்தால் சிலுவையில் அறையப்பட்டிருந்தும், தேவனுடைய வல்லமையினால் பிழைத்திருக்கிறார்; அப்படி நாங்களும் அவருக்குள் பலவீனராயிருந்தும், உங்களிடமாய் விளங்கிய தேவனுடைய வல்லமையினால் அவருடனேகூடப் பிழைத்திருப்ப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 அவர் பலவீனத்தால் சிலுவையில் அறையப்பட்டிருந்தும், தேவனுடைய வல்லமையினால் பிழைத்திருக்கிறார்; அப்படி நாங்களும் அவருக்குள் பலவீனராயிருந்தும், உங்களிடமாய் விளங்கிய தேவனுடைய வல்லமையினால் அவருடனேகூடப் பிழைத்திருப்ப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விசுவாசமுள்ளவர்களோவென்று உங்களை நீங்களே சோதித்து அறியுங்கள்; உங்களை நீங்களே பரீட்சித்துப் பாருங்கள். இயேசுகிறிஸ்து உங்களுக்குள் இருக்கிறாரென்று உங்களை நீங்களே அறிகிறீர்களா? நீங்கள் பரீட்சைக்கு நில்லாதவர்களாயிருந்தால் அறிய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ാധനചെയ്‍വിൻ. നിങ്ങൾ കൊള്ളരുതാത്തവർ അല്ല എന്നുവരികിൽ, യേശുക്രിസ്തു നിങ്ങളിൽ ഉണ്ട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െത്തന്നേ അറിയുന്ന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ഞങ്ങൾ കൊള്ളരുതാത്തവർ അല്ല എന്നു നിങ്ങൾ അറിയും എന്നു ഞാൻ ആശ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ങ്ങൾ ഒരു ദോഷവും ചെയ്യാതിരിക്കേണ്ടതിന്നു ഞങ്ങൾ ദൈവത്തോടു പ്രാർത്ഥിക്കുന്നു; ഞ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ള്ളാകുന്നവരായി തോന്നേണ്ടതിന്നല്ല, ഞങ്ങൾ കൊള്ളരുതാത്തവർ എന്ന പോലെ ഇരുന്നാലും നിങ്ങൾ നന്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േണ്ടതിന്ന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സത്യത്തിന്നു അനുകൂലമല്ലാതെ സത്യത്തിന്നു പ്രതികൂലമായി ഞങ്ങൾക്കു ഒന്നും കഴിവി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ങ്ങൾ ബലഹീനരും നിങ്ങൾ ശക്തരും ആയിരിക്കുമ്പോൾ ഞങ്ങൾ സന്തോഷിക്കുന്നു;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ഥാസ്ഥാനത്വത്തിന്നായി തന്നേ ഞങ്ങൾ പ്രാർത്ഥ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ഈ മൂന്നാം പ്രാവശ്യം ഞാൻ നിങ്ങളുടെ അടുക്കൽ വരുന്നുണ്ടു. “രണ്ടു മൂന്നു സാക്ഷികളുടെ വാമൊഴി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ഞാൻ രണ്ടാം പ്രവാശ്യം നിങ്ങളുടെ ഇടയിൽ ഇരുന്നപ്പോൾ: ഞാൻ വീണ്ടും വന്നാൽ ക്ഷമിക്കയില്ല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തുകാര്യവും ഉറപ്പാകും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ുനിമിത്തം ഞാൻ വന്നെത്തിയാൽ ഇടിച്ചുകളവാനല്ല പണിവാനത്രേ കർത്താവു തന്ന അധികാരത്തിന്നു തക്ക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ഖണ്ഡിതം പ്രയോഗിക്കാതിരിക്കേണ്ടതിന്നു ദൂരത്തുനിന്നു ഇതു എഴുത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തീർച്ചെക്കു, സഹോദരന്മാരേ, സന്തോഷിപ്പിൻ; യഥാസ്ഥാനപ്പെടുവിൻ; ആശ്വസിച്ചുകൊൾവ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കമനസ്സുള്ളവരാകുവിൻ; സമാധാനത്തോടെ ഇരിപ്പിൻ; എന്നാൽ സ്നേഹത്തിന്റെയും സമാധാനത്തിന്റെയും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ോടുകൂടെ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വിശുദ്ധചുംബനംകൊണ്ടു അന്യോന്യം വന്ദനം ചെയ്‍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വിശുദ്ധന്മാർ എല്ലാവരും നിങ്ങൾക്കു വന്ദനം ചൊല്ല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കർത്താവായ യേശുക്രിസ്തുവിന്റെ കൃപയും ദൈവത്തിന്റെ സ്നേഹവും പരിശുദ്ധാത്മാവിന്റെ കൂട്ടായ്മ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െല്ലാവരോടുംകൂടെ ഇരിക്ക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തുപോലെ ഞാൻ ഇപ്പോൾ ദൂരത്തിരുന്നുകൊണ്ടു ആ പാപം ചെയ്തവരോടും മറ്റെല്ലാവരോടും മുൻകൂട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ക്രിസ്തു എന്നിൽ സംസാരിക്കുന്നു എന്നതിന്നു നിങ്ങൾ തുമ്പു അന്വേഷിക്കുന്നുവല്ലോ അവൻ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ബന്ധിച്ചു ബലഹീനനല്ല, നിങ്ങളിൽ ശക്ത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ബലഹീനതയാൽ അവൻ ക്രൂശിക്കപ്പെട്ടിട്ടും ദൈവശക്തിയാൽ ജീവിക്കുന്നു; ഞങ്ങളും അവനിൽ ബലഹീനർ എങ്ക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ോടു കൂടെ ദൈവശക്തിയാൽ നിങ്ങൾക്കു വേണ്ടി ജീവ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ങ്ങൾ വിശ്വാസത്തിൽ ഇരിക്കുന്നുവോ എന്നു നിങ്ങളെത്തന്നേ പരീക്ഷിപ്പിൻ; നിങ്ങളെത്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2026-07-31T15:48:30Z</dcterms:created>
  <dcterms:modified xsi:type="dcterms:W3CDTF">2026-07-31T15:48:30Z</dcterms:modified>
  <dc:title>2 கொரிந்தியர்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