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 அவர் பலவீனத்தால் சிலுவையில் அறையப்பட்டிருந்தும், தேவனுடைய வல்லமையினால் பிழைத்திருக்கிறார்; அப்படி நாங்களும் அவருக்குள் பலவீனராயிருந்தும், உங்களிடமாய் விளங்கிய தேவனுடைய வல்லமையினால் அவருடனேகூடப் பிழைத்திருப்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விசுவாசமுள்ளவர்களோவென்று உங்களை நீங்களே சோதித்து அறியுங்கள்; உங்களை நீங்களே பரீட்சித்துப் பாருங்கள். இயேசுகிறிஸ்து உங்களுக்குள் இருக்கிறாரென்று உங்களை நீங்களே அறிகிறீர்களா? நீங்கள் பரீட்சைக்கு நில்லாதவர்களாயிருந்தால் அறிய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விசுவாசமுள்ளவர்களோவென்று உங்களை நீங்களே சோதித்து அறியுங்கள்; உங்களை நீங்களே பரீட்சித்துப் பாருங்கள். இயேசுகிறிஸ்து உங்களுக்குள் இருக்கிறாரென்று உங்களை நீங்களே அறிகிறீர்களா? நீங்கள் பரீட்சைக்கு நில்லாதவர்களாயிருந்தால் அறிய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ோ பரீட்சைக்கு நில்லாதவர்களல்லவென்பதை அறிவீர்களென்று நம்ப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லும் நீங்கள் ஒரு பொல்லாங்கும் செய்யாதிருக்கும்படியாக, தேவனை நோக்கி விண்ணப்பம் பண்ணுகிறேன். நாங்கள் பரீட்சைக்கு நின்றவர்களென்று காணப்படும்பொருட்டல்ல, நாங்கள் பரீட்சைக்கு நில்லாதவர்கள்போலிருந்தாலும், நீங்கள் நலமானதைச் செய்யும்பொருட்டே விண்ணப்பம் பண்ணு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லும் நீங்கள் ஒரு பொல்லாங்கும் செய்யாதிருக்கும்படியாக, தேவனை நோக்கி விண்ணப்பம் பண்ணுகிறேன். நாங்கள் பரீட்சைக்கு நின்றவர்களென்று காணப்படும்பொருட்டல்ல, நாங்கள் பரீட்சைக்கு நில்லாதவர்கள்போலிருந்தாலும், நீங்கள் நலமானதைச் செய்யும்பொருட்டே விண்ணப்பம் பண்ணு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த்தியத்திற்கு விரோதமாக நாங்கள் ஒன்றுஞ்செய்யக்கூடாமல், சத்தியத்திற்கு அநுகூலமாகவே செய்யக்கூ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பலவீனரும் நீங்கள் பலமுள்ளவர்களுமாயிருக்கையில், சந்தோஷப்படுகிறோம்; நீங்கள் நற்சீர்பொருந்தும்படிக்கும் விண்ணப்பம்பண்ணு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பலவீனரும் நீங்கள் பலமுள்ளவர்களுமாயிருக்கையில், சந்தோஷப்படுகிறோம்; நீங்கள் நற்சீர்பொருந்தும்படிக்கும் விண்ணப்பம்பண்ணுகிற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தால் இடித்துப்போடவல்ல, ஊன்றக் கட்டவே கர்த்தர் எனக்குக் கொடுத்த அதிகாரத்தின்படி, நான் உங்களிடத்தில் வந்திருக்கும்போது, கண்டிதம்பண்ணாதபடிக்கு, நான் தூரமாயிருந்து இவைகளை எழுத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மூன்றாந்தரம் நான் உங்களிடத்திற்கு வருகிறேன்; சகல காரியங்களும் இரண்டுமூன்று சாட்சிகளுடைய வாக்கினால் நிலைவரப்ப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தால் இடித்துப்போடவல்ல, ஊன்றக் கட்டவே கர்த்தர் எனக்குக் கொடுத்த அதிகாரத்தின்படி, நான் உங்களிடத்தில் வந்திருக்கும்போது, கண்டிதம்பண்ணாதபடிக்கு, நான் தூரமாயிருந்து இவைகளை எழுத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டைசியாக, சகோதரரே, சந்தோஷமாயிருங்கள், நற்சீர் பொருந்துங்கள், ஆறுதலடையுங்கள்; ஏகசிந்தையாயிருங்கள், சமாதானமாயிருங்கள், அப்பொழுது அன்புக்கும் சமாதானத்துக்கும் காரணராகிய தேவன் உங்களோடேகூட இருப்ப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டைசியாக, சகோதரரே, சந்தோஷமாயிருங்கள், நற்சீர் பொருந்துங்கள், ஆறுதலடையுங்கள்; ஏகசிந்தையாயிருங்கள், சமாதானமாயிருங்கள், அப்பொழுது அன்புக்கும் சமாதானத்துக்கும் காரணராகிய தேவன் உங்களோடேகூட இருப்ப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ரையொருவர் பரிசுத்த முத்தத்தோடு வாழ்த்த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்களெல்லார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கிறிஸ்துவினுடைய கிருபையும், தேவனுடைய அன்பும், பரிசுத்த ஆவியினுடைய ஐக்கியமும், உங்கள் அனைவரோடுங்கூட இருப்பதாக. ஆமெ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கிறிஸ்துவினுடைய கிருபையும், தேவனுடைய அன்பும், பரிசுத்த ஆவியினுடைய ஐக்கியமும், உங்கள் அனைவரோடுங்கூட இருப்பதாக. ஆமெ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மூன்றாந்தரம் நான் உங்களிடத்திற்கு வருகிறேன்; சகல காரியங்களும் இரண்டுமூன்று சாட்சிகளுடைய வாக்கினால் நிலைவர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இரண்டாந்தரம் உங்களிடத்திலிருந்தபோது சொன்னதுபோல, இப்பொழுது தூரமாயிருந்தும் உங்களிடத்திலிருக்கிறவனாக, நான் மறுபடியும் வந்தால் தப்பவிடமாட்டேனென்று முன்பு பாவஞ்செய்தவர்களுக்கும் மற்ற எல்லாருக்கும் முன்னறிவித்து எழுத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இரண்டாந்தரம் உங்களிடத்திலிருந்தபோது சொன்னதுபோல, இப்பொழுது தூரமாயிருந்தும் உங்களிடத்திலிருக்கிறவனாக, நான் மறுபடியும் வந்தால் தப்பவிடமாட்டேனென்று முன்பு பாவஞ்செய்தவர்களுக்கும் மற்ற எல்லாருக்கும் முன்னறிவித்து எழுத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இரண்டாந்தரம் உங்களிடத்திலிருந்தபோது சொன்னதுபோல, இப்பொழுது தூரமாயிருந்தும் உங்களிடத்திலிருக்கிறவனாக, நான் மறுபடியும் வந்தால் தப்பவிடமாட்டேனென்று முன்பு பாவஞ்செய்தவர்களுக்கும் மற்ற எல்லாருக்கும் முன்னறிவித்து எழுத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எனக்குள்ளே பேசுகிறாரென்பதற்கு அத்தாட்சி தேடுகிறீர்களே; அவர் உங்களிடமாய்ப் பலவீனரல்ல, உங்களிடத்தில் வல்லவராயிரு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எனக்குள்ளே பேசுகிறாரென்பதற்கு அத்தாட்சி தேடுகிறீர்களே; அவர் உங்களிடமாய்ப் பலவீனரல்ல, உங்களிடத்தில் வல்லவராயிரு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 அவர் பலவீனத்தால் சிலுவையில் அறையப்பட்டிருந்தும், தேவனுடைய வல்லமையினால் பிழைத்திருக்கிறார்; அப்படி நாங்களும் அவருக்குள் பலவீனராயிருந்தும், உங்களிடமாய் விளங்கிய தேவனுடைய வல்லமையினால் அவருடனேகூடப் பிழைத்திருப்ப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k in him, but we shall live with him by the power of God towar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xamine yourselves, whether all of you be in the faith; prove your own selves. Know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your own selves, how that Jesus Christ is in you, except all of you be reproba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I trust that all of you shall know that we are not reprob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I pray to God that all of you do no evil; not that we should appear approved, but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ould do that which is honest, though we be as reprob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e can do nothing against the truth, but for the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we are glad, when we are weak, and all of you are strong: and this also we wish, eve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I write these things being absent, lest being present I should use sharp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is is the third time I am coming to you. In the mouth of two or three witnesses shall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power which the Lord has given me to edification, and not to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inally, brethren, farewell. Be perfect, be of good comfort, be of one mind, live in peac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 of love and peace shall b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Greet one another with an holy ki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ll the saints salut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grace of the Lord Jesus Christ, and the love of God, and the communion of the Holy Spir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with you all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be establ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told you before, and foretell you, as if I were present, the second time; and being absent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rite to them which in time past have sinned, and to all other, that, if I come again,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a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nce all of you seek a proof of Christ speaking in me, which toward you is not weak, bu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ough he was crucified through weakness, yet he lives by the power of God. For we also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2026-06-03T12:33:54Z</dcterms:created>
  <dcterms:modified xsi:type="dcterms:W3CDTF">2026-06-03T12:33:54Z</dcterms:modified>
  <dc:title>2 கொரிந்தியர்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