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presProps" Target="presProps.xml"/>
  <Relationship Id="rId22" Type="http://schemas.openxmlformats.org/officeDocument/2006/relationships/viewProps" Target="viewProps.xml"/>
  <Relationship Id="rId2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7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 வா வா என்கின்றன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வமானத்தை எண்ணாம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மந்தாரே சிலுவைத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மர்ந்து விட்டார் அரியணைய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பதியாய் அரசன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மக்கு வந்த எதிர்ப்பெ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ங்கிக் கொண்ட இரட்சகர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ந்தையில் நாம் நிறுத்தின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ோர்ந்து நாம் போவத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தறித் தள்ளு தூக்கி எறிந்தி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ழுத்தும் சுமைகளை (தினம்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ற்றும் பாரங்களை – உன்ன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ொறுமையுடன் நீ ஒ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ேசரின் மேல் கண் வைத்து ஓ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ேகம் போன்ற திரள் கூட்ட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 பெற்று நிற்கின்றன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கம் மலர்ந்து கை அசை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3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2026-07-09T07:17:33Z</dcterms:created>
  <dcterms:modified xsi:type="dcterms:W3CDTF">2026-07-09T07:17:33Z</dcterms:modified>
  <dc:title>துதிப் பாடல்கள் : 635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