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presProps" Target="presProps.xml"/>
  <Relationship Id="rId88" Type="http://schemas.openxmlformats.org/officeDocument/2006/relationships/viewProps" Target="viewProps.xml"/>
  <Relationship Id="rId8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ப்பொழுது நீ யோப்பா பட்டணத்துக்கு மனுஷரை அனுப்பி, பேதுரு என்று மறுபேர்கொண்ட சீமோனை அழைப்பி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ோல் பதனிடுகிறவனாகிய சீமோன் என்னும் ஒருவனிடத்திலே தங்கியிருக்கிறான்; அவனுடைய வீடு கடலோரத்திலிருக்கிறது. நீ செய்யவேண்டியதை அவன் உனக்குச் சொல்லுவான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ோல் பதனிடுகிறவனாகிய சீமோன் என்னும் ஒருவனிடத்திலே தங்கியிருக்கிறான்; அவனுடைய வீடு கடலோரத்திலிருக்கிறது. நீ செய்யவேண்டியதை அவன் உனக்குச் சொல்லுவா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ர்நேலியு தன்னுடனே பேசின தேவதூதன் போனபின்பு, தன் வீட்டு மனுஷரில் இரண்டு பேரையும் தன்னிடத்தில் சேவிக்கிற போர்ச்சேவகரில் தேவபக்தியுள்ள ஒருவனையும் அழைத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ொர்நேலியு தன்னுடனே பேசின தேவதூதன் போனபின்பு, தன் வீட்டு மனுஷரில் இரண்டு பேரையும் தன்னிடத்தில் சேவிக்கிற போர்ச்சேவகரில் தேவபக்தியுள்ள ஒருவனையும் அழைத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ல்லாவற்றையும் அவர்களுக்கு விவரித்துச் சொல்லி அவர்களை யோப்பா பட்டணத்துக்கு அனுப்பி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ிலே அவர்கள் பிரயாணப்பட்டு, அந்தப் பட்டணத்துக்குச் சமீபித்து வருகையில், பேதுரு ஆறாம் மணிநேரத்தில் ஜெபம்பண்ணும்படி மேல் வீட்டில் ஏறி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றுநாளிலே அவர்கள் பிரயாணப்பட்டு, அந்தப் பட்டணத்துக்குச் சமீபித்து வருகையில், பேதுரு ஆறாம் மணிநேரத்தில் ஜெபம்பண்ணும்படி மேல் வீட்டில் ஏற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ிகுந்த பசியடைந்து சாப்பிட மனதாயிருந்தான்; அதற்கு அவர்கள் ஆயத்தம்பண்ணுகையில், அவன் ஞானதிருஷ்டியடைந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மிகுந்த பசியடைந்து சாப்பிட மனதாயிருந்தான்; அதற்கு அவர்கள் ஆயத்தம்பண்ணுகையில், அவன் ஞானதிருஷ்டியடைந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்தாலியா பட்டாளம் என்னப்பட்ட பட்டாளத்திலே நூற்றுக்கு அதிபதியாகிய கொர்நேலியு என்னும் பேர்கொண்ட ஒரு மனுஷன் செசரியா பட்டணத்திலே இரு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னம் திறந்திருக்கிறதாகவும், நாலுமுனைகளும் கட்டப்பட்ட பெரிய துப்பட்டியைப்போல ஒருவிதமான கூடு தன்னிடத்தில் இறங்கித் தரையில் விடப்பட்டிருக்கிறதாகவ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னம் திறந்திருக்கிறதாகவும், நாலுமுனைகளும் கட்டப்பட்ட பெரிய துப்பட்டியைப்போல ஒருவிதமான கூடு தன்னிடத்தில் இறங்கித் தரையில் விடப்பட்டிருக்கிறதாகவ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லே பூமியிலுள்ள சலவிதமான நாலுகால் ஜீவன்களும் விருட்சங்களும், ஊரும் பிராணிகளும், ஆகாயத்துப் பறவைகளும் இருக்கிறதாகவும், கண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ிலே பூமியிலுள்ள சலவிதமான நாலுகால் ஜீவன்களும் விருட்சங்களும், ஊரும் பிராணிகளும், ஆகாயத்துப் பறவைகளும் இருக்கிறதாகவும், கண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ல்லாமலும் பேதுருவே, எழுந்திரு, அடித்துப் புசி என்று அவனுக்குச் சொல்லும் ஒரு சத்தம் உண்ட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 பேதுரு: அப்படியல்ல, ஆண்டவரே, தீட்டும் அசுத்தமுமாயிருக்கிற யாதொன்றையும் நான் ஒருக்காலும் புசித்ததில்லை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ேவன் சுத்தமாக்கினவைகளை நீ தீட்டாக எண்ணாதே என்று இரண்டாந்தரமும் சத்தம் அவனுக்கு உண்டா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தேவன் சுத்தமாக்கினவைகளை நீ தீட்டாக எண்ணாதே என்று இரண்டாந்தரமும் சத்தம் அவனுக்கு உண்டா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ன்றாந்தரமும் அப்படியே உண்டாயிற்று. பின்பு அந்தக் கூடு திரும்ப வானத்துக்கு எடுத்துக்கொள்ள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ேதுரு, தான் கண்டதரிசனத்தைக் குறித்துத் தனக்குள்ளே சந்தேகப்படுகையில், இதோ, கொர்நேலியுவினால் அனுப்பப்பட்ட மனுஷர்கள் சீமோனுடைய வீட்டை விசாரித்துக்கொண்டு வாசற்படியிலே வந்து நின்று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்தாலியா பட்டாளம் என்னப்பட்ட பட்டாளத்திலே நூற்றுக்கு அதிபதியாகிய கொர்நேலியு என்னும் பேர்கொண்ட ஒரு மனுஷன் செசரியா பட்டணத்திலே இ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பேதுரு, தான் கண்டதரிசனத்தைக் குறித்துத் தனக்குள்ளே சந்தேகப்படுகையில், இதோ, கொர்நேலியுவினால் அனுப்பப்பட்ட மனுஷர்கள் சீமோனுடைய வீட்டை விசாரித்துக்கொண்டு வாசற்படியிலே வந்து நின்ற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ேதுரு என்று மறுபேர்கொண்ட சீமோன் இங்கே தங்கியிருக்கிறாரா என்று கே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ேதுரு அந்தத் தரிசனத்தைக் குறித்துச் சிந்தனை பண்ணிக்கொண்டிருக்கையில், ஆவியானவர்: இதோ, மூன்று மனுஷர் உன்னைத் தேட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ழுந்து, இறங்கி, ஒன்றுக்குஞ் சந்தேகப்படாமல், அவர்களுடனே கூடப்போ; நானே அவர்களை அனுப்பினேன் என்று அவனுக்குச் சொன்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பேதுரு கொர்நேலியுவினால் தன்னிடத்தில் அனுப்பப்பட்ட மனுஷரிடத்திற்கு இறங்கிப்போய்: இதோ, நீங்கள் தேடுகிறவன் நான்தான், நீங்கள் வந்திருக்கிற காரியம் என்ன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பேதுரு கொர்நேலியுவினால் தன்னிடத்தில் அனுப்பப்பட்ட மனுஷரிடத்திற்கு இறங்கிப்போய்: இதோ, நீங்கள் தேடுகிறவன் நான்தான், நீங்கள் வந்திருக்கிற காரியம் என்ன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ர்கள்: நீதிமானும், தேவனுக்குப் பயப்படுகிறவரும், யூதஜனங்களெல்லாராலும் நல்லவரென்று சாட்சி பெற்றவருமாகிய கொர்நேலியு என்னும் நூற்றுக்கு அதிபதி உம்மைத் தம்முடைய வீட்டுக்கு அழைப்பித்து, உம்மால் சொல்லப்படும் வார்த்தைகளைக் கேட்கும்படி பரிசுத்த தூதனால் தேவயத்தனமாய்க் கட்டளைபெற்றார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பேதுரு அவர்களை உள்ளே அழைத்து, அவர்களுக்கு உபசாரஞ்செய்து, மறுநாளிலே அவர்களுடனேகூடப் புறப்பட்டான்; யோப்பா பட்டணத்தாராகிய சகோதரரில் சிலரும் அவனுடனேகூடப் 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ேவபக்தியுள்ளவனும் தன்வீட்டாரனைவரோடும் தேவனுக்குப் பயந்தவனுமாயிருந்து, ஜனங்களுக்கு மிகுந்த தருமங்களைச் செய்து, எப்பொழுதும் தேவனை நோக்கி ஜெபம்பண்ணிக்கொண்ட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பேதுரு அவர்களை உள்ளே அழைத்து, அவர்களுக்கு உபசாரஞ்செய்து, மறுநாளிலே அவர்களுடனேகூடப் புறப்பட்டான்; யோப்பா பட்டணத்தாராகிய சகோதரரில் சிலரும் அவனுடனேகூடப் போ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செசரியா பட்டணத்தில் பிரவேசித்தார்கள். கொர்நேலியு தன் உறவின்முறையாரையும் தன்னுடைய விசேஷித்த சிநேகிதரையும் கூடவரவழைத்து, அவர்களுக்காகக் காத்த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றுநாளிலே செசரியா பட்டணத்தில் பிரவேசித்தார்கள். கொர்நேலியு தன் உறவின்முறையாரையும் தன்னுடைய விசேஷித்த சிநேகிதரையும் கூடவரவழைத்து, அவர்களுக்காகக் காத்த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ேதுரு உள்ளே பிரவேசிக்கிறபொழுது, கொர்நேலியு அவனுக்கு எதிர்கொண்டுபோய், அவன் பாதத்தில் விழுந்து, பணிந்துகொண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ேதுரு அவனைத் தூக்கியெடுத்து: எழுந்திரும், நானும் ஒரு மனுஷன்தான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ுடனே பேசிக்கொண்டு உள்ளேபோய், அநேகர் கூடிவந்திருக்கிறதைக் கண்ட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ை நோக்கி: அந்நிய ஜாதியானுடனே கலந்து அவனிடத்தில் போக்குவரவாயிருப்பது யூதனானவனுக்கு விலக்கப்பட்டிருக்கிறதென்று நீங்கள் அறிந்திருக்கிறீர்கள்; அப்படியிருந்தும், எந்த மனுஷனையும் தீட்டுள்ளவனென்றும் அசுத்தனென்றும் நான் சொல்லாதபடிக்கு தேவன் எனக்குக் காண்பித்திருக்கி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நீங்கள் என்னை அழைப்பித்தபோது நான் எதிர்பேசாமல் வந்தேன். இப்போதும் என்ன காரியத்துக்காக என்னை அழைத்தீர்கள் என்று கேட்கிறேன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தேவபக்தியுள்ளவனும் தன்வீட்டாரனைவரோடும் தேவனுக்குப் பயந்தவனுமாயிருந்து, ஜனங்களுக்கு மிகுந்த தருமங்களைச் செய்து, எப்பொழுதும் தேவனை நோக்கி ஜெபம்பண்ணிக்கொண்டிருந்த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ஆகையால் நீங்கள் என்னை அழைப்பித்தபோது நான் எதிர்பேசாமல் வந்தேன். இப்போதும் என்ன காரியத்துக்காக என்னை அழைத்தீர்கள் என்று கேட்கிறேன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க் கொர்நேலியு: நாலு நாளைக்கு முன்னே இந்நேரத்திலே நான் உபவாசித்து, ஒன்பதாம்மணி நேரத்தில் வீட்டிலே ஜெபம்பண்ணிக்கொண்டிருந்தேன்; அப்பொழுது பிரகாசமுள்ள வஸ்திரந்தரித்த ஒரு மனுஷன் ஒருவன் எனக்கு முன்பாக நின்று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ொர்நேலியுவே உன் ஜெபம் கேட்கப்பட்டது, உன் தானதருமங்கள் தேவசந்நிதியில் நினைத்தருளப்ப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ொர்நேலியுவே உன் ஜெபம் கேட்கப்பட்டது, உன் தானதருமங்கள் தேவசந்நிதியில் நினைத்தருளப்ப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ப்பா பட்டணத்துக்கு ஆளனுப்பி, பேதுரு என்று மறுபேர்கொண்ட சீமோனை வரவழைப்பாயாக, அவன் கடலோரத்திலே தோல்பதனிடுகிறவனாகிய சீமோனுடைய வீட்டிலே தங்கியிருக்கிறான்; அவன் வந்து உன்னிடத்தில் பேசுவா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ப்பா பட்டணத்துக்கு ஆளனுப்பி, பேதுரு என்று மறுபேர்கொண்ட சீமோனை வரவழைப்பாயாக, அவன் கடலோரத்திலே தோல்பதனிடுகிறவனாகிய சீமோனுடைய வீட்டிலே தங்கியிருக்கிறான்; அவன் வந்து உன்னிடத்தில் பேசுவா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படியே நான் உடனே உம்மிடத்திற்கு ஆள் அனுப்பினேன்; நீர் வந்தது நல்ல காரியம்; தேவனாலே உமக்குக் கட்டளையிடப்பட்ட யாவையும் கேட்கும்படிக்கு நாங்கள் எல்லாரும் இப்பொழுது இங்கே தேவசமுகத்தில் கூடியிருக்கிறோம்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படியே நான் உடனே உம்மிடத்திற்கு ஆள் அனுப்பினேன்; நீர் வந்தது நல்ல காரியம்; தேவனாலே உமக்குக் கட்டளையிடப்பட்ட யாவையும் கேட்கும்படிக்கு நாங்கள் எல்லாரும் இப்பொழுது இங்கே தேவசமுகத்தில் கூடியிருக்கிறோம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ேதுரு பேசத்தொடங்கி: தேவன் பட்சபாதமுள்ளவரல்ல என்ற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லில் ஏறக்குறைய ஒன்பதாம் மணிநேரத்திலே தேவனுடைய தூதன் தன்னிடத்தில் வரவும், கொர்நேலியுவே, என்று அழைக்கவும் பிரத்தியட்சமாய்த் தரிசனங்கண்ட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பேதுரு பேசத்தொடங்கி: தேவன் பட்சபாதமுள்ளவரல்ல என்ற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ந்த ஜனத்திலாயினும் அவருக்குப் பயந்திருந்து நீதியைச் செய்கிறவன் எவனோ அவனே அவருக்கு உகந்தவன் என்றும் நிச்சயமாய் அறிந்திருக்கிற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க்கும் கர்த்தராயிருக்கிற இயேசுகிறிஸ்துவைக்கொண்டு அவர் சமாதானத்தைச் சுவிசேஷமாய்க் கூறி, இஸ்ரவேல் புத்திரருக்கு அனுப்பின வார்த்தையை அறிந்திருக்கிறீர்கள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எல்லாருக்கும் கர்த்தராயிருக்கிற இயேசுகிறிஸ்துவைக்கொண்டு அவர் சமாதானத்தைச் சுவிசேஷமாய்க் கூறி, இஸ்ரவேல் புத்திரருக்கு அனுப்பின வார்த்தையை அறிந்திருக்கிறீர்களே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வான் ஞானஸ்நானத்தைக்குறித்துப் பிரசங்கித்தபின்பு, கலிலேயா நாடு முதற்கொண்டு யூதேயா தேசமெங்கும் நடந்த சங்கதி இதுவே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வான் ஞானஸ்நானத்தைக்குறித்துப் பிரசங்கித்தபின்பு, கலிலேயா நாடு முதற்கொண்டு யூதேயா தேசமெங்கும் நடந்த சங்கதி இதுவே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சரேயனாகிய இயேசுவைத் தேவன் பரிசுத்த ஆவியினாலும் வல்லமையினாலும் அபிஷேகம்பண்ணினார்; தேவன் அவருடனேகூட இருந்தபடியினாலே அவர் நன்மைசெய்கிறவராயும் பிசாசின் வல்லமையில் அகப்பட்ட யாவரையும் குணமாக்குகிறவராயும் சுற்றித்திரிந்த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ூதருடைய தேசத்திலும் எருசலேமிலும் அவர் செய்தவைகளெல்லாவற்றிலும் நாங்கள் சாட்சிகளாயிருக்கிறோம். அவரை மரத்திலே தூக்கிக் கொலைசெய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யூதருடைய தேசத்திலும் எருசலேமிலும் அவர் செய்தவைகளெல்லாவற்றிலும் நாங்கள் சாட்சிகளாயிருக்கிறோம். அவரை மரத்திலே தூக்கிக் கொலைசெய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கலில் ஏறக்குறைய ஒன்பதாம் மணிநேரத்திலே தேவனுடைய தூதன் தன்னிடத்தில் வரவும், கொர்நேலியுவே, என்று அழைக்கவும் பிரத்தியட்சமாய்த் தரிசனங்கண்ட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ூன்றாம் நாளிலே தேவன் அவரை எழுப்பிப் பிரத்தியட்சமாய்க் காணும்படிசெய்த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யினும் எல்லா ஜாதிகளுக்கும் பிரத்தியட்சமாகும்படி செய்யாமல், அவர் மரித்தோரிலிருந்து எழுந்தபின்பு அவரோடே புசித்துக் குடித்தவர்களும் தேவனால் முன்பு நியமிக்கப்பட்ட சாட்சிகளுமாகிய எங்களுக்கே பிரத்தியட்சமாகும்படி செய்த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ஆயினும் எல்லா ஜாதிகளுக்கும் பிரத்தியட்சமாகும்படி செய்யாமல், அவர் மரித்தோரிலிருந்து எழுந்தபின்பு அவரோடே புசித்துக் குடித்தவர்களும் தேவனால் முன்பு நியமிக்கப்பட்ட சாட்சிகளுமாகிய எங்களுக்கே பிரத்தியட்சமாகும்படி செய்த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ன்றியும் அவரே உயிரோடிருக்கிறவர்களுக்கும் மரித்தோர்களுக்கும் தேவனால் ஏற்படுத்தப்பட்ட நியாதிபதியென்று ஜனங்களுக்குப் பிரசங்கிக்கவும், சாட்சியாக ஒப்புவிக்கவும், அவர் எங்களுக்குக் கட்டளையிட்ட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ன்றியும் அவரே உயிரோடிருக்கிறவர்களுக்கும் மரித்தோர்களுக்கும் தேவனால் ஏற்படுத்தப்பட்ட நியாதிபதியென்று ஜனங்களுக்குப் பிரசங்கிக்கவும், சாட்சியாக ஒப்புவிக்கவும், அவர் எங்களுக்குக் கட்டளையிட்ட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ை விசுவாசிக்கிறவன் எவனோ அவன் அவருடைய நாமத்தினாலே பாவமன்னிப்பைப் பெறுவானென்று தீர்க்கதரிசிகளெல்லாரும் அவரைக்குறித்தே சாட்சிகொடுக்கிறார்கள் என்ற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வரை விசுவாசிக்கிறவன் எவனோ அவன் அவருடைய நாமத்தினாலே பாவமன்னிப்பைப் பெறுவானென்று தீர்க்கதரிசிகளெல்லாரும் அவரைக்குறித்தே சாட்சிகொடுக்கிறார்கள்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ந்த வார்த்தைகளைப் பேதுரு பேசிகொண்டிருக்கையில் வசனத்தைக்கேட்டவர்கள் யாவர்மேலும் பரிசுத்த ஆவியானவர் இறங்கின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பல பாஷைகளைப் பேசுகிறதையும் தேவனைப் புகழுகிறதையும்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ர்கள் பல பாஷைகளைப் பேசுகிறதையும் தேவனைப் புகழுகிறதைய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உற்றுப்பார்த்து, பயந்து: ஆண்டவரே, என்ன, என்றான். அப்பொழுது அவன்: உன் ஜெபங்களும் உன் தருமங்களும் தேவனுக்கு நினைப்பூட்டுதலாக அவர் சந்நிதியில் வந்தெட்டியிருக்கிற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ேதுருவோடேகூட வந்திருந்த விருத்தசேதனமுள்ள விசுவாசிகள் கேட்கும்போது, பரிசுத்த ஆவியின் வரம் புறஜாதிகள்மேலும் பொழிந்தருளப்பட்டதைக்குறித்துப் பிரமித்த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ேதுரு: நம்மைப்போலப் பரிசுத்த ஆவியைப் பெற்ற இவர்களும் ஞானஸ்நானம் பெறாதாபடிக்கு எவனாகிலும் தண்ணீரை விலக்கலாமா என்று சொல்லி,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பேதுரு: நம்மைப்போலப் பரிசுத்த ஆவியைப் பெற்ற இவர்களும் ஞானஸ்நானம் பெறாதாபடிக்கு எவனாகிலும் தண்ணீரை விலக்கலாமா என்று சொல்லி,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கர்த்தருடைய நாமத்தினாலே அவர்களுக்கு ஞானஸ்நானங்கொடுக்கும்படி கட்டளையிட்டான். அப்பொழுது சிலநாள் அங்கே தங்கும்படி அவனை வேண்டிக்கொண்ட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கர்த்தருடைய நாமத்தினாலே அவர்களுக்கு ஞானஸ்நானங்கொடுக்கும்படி கட்டளையிட்டான். அப்பொழுது சிலநாள் அங்கே தங்கும்படி அவனை வேண்டிக்கொ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ை உற்றுப்பார்த்து, பயந்து: ஆண்டவரே, என்ன, என்றான். அப்பொழுது அவன்: உன் ஜெபங்களும் உன் தருமங்களும் தேவனுக்கு நினைப்பூட்டுதலாக அவர் சந்நிதியில் வந்தெட்டிய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now send men to Joppa, and call for one Simon, whose surname is Pet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e lodges with one Simon a tanner, whose house is by the sea side: he shall tell you wha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ght to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the angel which spoke unto Cornelius was departed, he called two of his househo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rvants, and a devout soldier of them that waited on him continuall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when he had declared all these things unto them, he sent them to Jopp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On the next day, as they went on their journey, and drew nigh unto the city, Peter went up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ousetop to pray about the sixth hou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he became very hungry, and would have eaten: but while they made ready, he fell into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anc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re was a certain man in Caesarea called Cornelius, a centurion of the band called the Itali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saw heaven opened, and a certain vessel descending upon him, as it had been a great she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nit at the four corners, and let down to the ear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Wherein were all manner of four-footed beasts of the earth, and wild beasts, and creep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, and fowls of the ai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re came a voice to him, Rise, Peter; kill, and ea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But Peter said, Not so, Lord; for I have never eaten any thing that is common or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voice spoke unto him again the second time, What God has cleansed, that call no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m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is was done three times: and the vessel was received up again into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Now while Peter doubted in himself what this vision which he had seen should mean, behold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n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 which were sent from Cornelius had made enquiry for Simon's house, and stood before the gat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called, and asked whether Simon, which was surnamed Peter, were lodged t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ile Peter thought on the vision, the Spirit said unto him, Behold, three men seek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rise therefore, and get you down, and go with them, doubting nothing: for I have sen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Peter went down to the men which were sent unto him from Cornelius; and said, Behold, I a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hom all of you seek: what is the cause wherefore all of you are co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y said, Cornelius the centurion, a just man, and one that fears God, and of good repor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all the nation of the Jews, was warned from God by an holy angel to send for you into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, and to hear words of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n called he them in, and lodged them. And on the next day Peter went away with them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 devout man, and one that feared God with all his house, which gave much alms to the peopl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ertain brethren from Joppa accompani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the next day after they entered into Caesarea. And Cornelius waited for them, and he ha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ed together his kinsmen and near friend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s Peter was coming in, Cornelius met him, and fell down at his feet, and worshipp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Peter took him up, saying, Stand up; I myself also am a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as he talked with him, he went in, and found many that were come toge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he said unto them, All of you know how that it is an unlawful thing for a man that is a J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keep company, or come unto one of another nation; but God has showed me that I should not c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 man common or un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refore came I unto you without gainsaying, as soon as I was sent for: I ask therefore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ed to God alw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intent all of you have sent for 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Cornelius said, Four days ago I was fasting until this hour; and at the ninth hour I pray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my house, and, behold, a man stood before me in bright cloth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said, Cornelius, your prayer is heard, and yours alms are had in remembrance in the sigh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Send therefore to Joppa, and call here Simon, whose surname is Peter; he is lodged in the ho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one Simon a tanner by the sea side: who, when he comes, shall speak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Immediately therefore I sent to you; and you have well done that you are come. Now therefore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ll here present before God, to hear all things that are commanded you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Then Peter opened his mouth, and said, Truthfully I perceive that God is no respecter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He saw in a vision evidently about the ninth hour of the day an angel of God coming in 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son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But in every nation he that fears him, and works righteousness, is accepted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The word which God sent unto the children of Israel, preaching peace by Jesus Christ: (h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of all: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That word, I say, all of you know, which was published throughout all Judaea, and began fro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lilee, after the baptism which John preach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How God anointed Jesus of Nazareth with the Holy Spirit and with power: who went about do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od, and healing all that were oppressed of the devil; for God was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we are witnesses of all things which he did both in the land of the Jews, and in Jerusalem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they slew and hanged on a tre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aying unto him, Corneli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Him God raised up the third day, and showed him openl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Not to all the people, but unto witnesses chosen before God, even to us, who did eat and drin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im after he rose from the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he commanded us to preach unto the people, and to testify that it is he which was ordain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God to be the Judge of quick and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To him give all the prophets witness, that through his name whosoever believes in him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ceive remission of si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While Peter yet spoke these words, the Holy Spirit fell on all them which heard the w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they of the circumcision which believed were astonished, as many as came with Peter, becau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on the Gentiles also was poured out the gift of the Holy Spir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he looked on him, he was afraid, and said, What is it, Lord? And he said unto him,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For they heard them speak with tongues, and magnify God. Then answered Pet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Can any man forbid water, that these should not be baptized, which have received the Holy Spir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well as w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And he commanded them to be baptized in the name of the Lord. Then prayed they him to tar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ertain d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ers and yours alms are come up for a memorial before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2026-09-05T21:50:09Z</dcterms:created>
  <dcterms:modified xsi:type="dcterms:W3CDTF">2026-09-05T21:50:09Z</dcterms:modified>
  <dc:title>Acts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