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5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கோவா ஷாலோம்
சமாதானம் தருகிறீர்
யேகோவா ஷால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கோவா நிசியே
எந்நாளும் வெற்றி தருவீர்
யேகோவா நிசி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கோவா ரஃப்பா
சுகம் தரும் தெய்வமே
யேகோவா ரஃப்ப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காலை ஸ்தோத்திரபலி
அப்பா அப்பா உங்களுக்குத் தான்
ஆராதனை ஸ்தோத்திரபலி
அப்பா அப்பா உங்களுக்குத் தா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ிநேசர் எபிநேசர்
இதுவரை உதவி செய்தீர்
எபிநேசர்  எபிநேச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ர் பரிசுத்தர்
பரலோக ராஜாவே
பரிசுத்தர்  பரிசுத்த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ஷடாய் எல்ஷடாய்
எல்லாம் வல்லவரே
எல்ஷடாய்  எல்ஷடாய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ரோயீ எல்ரோயீ
என்னை காண்பவரே
எல்ரோயீ எல்ரோயீ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கோவா யீரே
எல்லாம் பார்த்துக் கொள்வீர்
யேகோவா யீ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 தெய்வமே
ஆலோசனை கர்த்தரே
அதிசய தெய்வ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கோவா ஷம்மா
எங்களோடு இருப்பவரே
யேகோவா ஷம்ம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2026-07-31T14:48:37Z</dcterms:created>
  <dcterms:modified xsi:type="dcterms:W3CDTF">2026-07-31T14:48:37Z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