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து: கிருப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ப் பாதையில் தளராமல் ஒ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தந்த கிருபை தான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லைகள் எல்லாம் விலகினப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காத கிருப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கள் எல்லாம் மாறினப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கிருபை தான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திசயமாய் என்னை இம்மட்டும் நடத்திய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ளெல்லாம் உம்மை போ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எனக்கு போதும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கிருபையை பாடிடுவேன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ொன்றும் எனக்கு வேண்டாம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ிருபை-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ர்மூலமாகாமல் இம்மட்டும் காத்த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ு;நிலை எல்லாம் மாறினப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தும் கிருபை தான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வ்வொரு நிமிடமும் ஒவ்வொரு நொ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2026-09-15T09:56:27Z</dcterms:created>
  <dcterms:modified xsi:type="dcterms:W3CDTF">2026-09-15T09:56:27Z</dcterms:modified>
  <dc:title>துதிப் பாடல்கள் : 661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