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களிகூறுங்கள் - 2
இயேசு இராஜன் பிறந்ததினால்
மகிழ்ந்து களிகூற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ணுலகம் துறந்து மண்ணுலகம் உதித்து
தம்மைத் தாமே வெறுத்து அவர் நம்மை மீட்க வ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றியா அவரே ஜீவன் தந்திடவே
நித்திய வாழ்வு நமக்களிக்க இயேசு இராஜ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ந்து காட்டிய வழியை மகிழ்ந்து பின்பற்றியே
வேறுபலரை அவர் மந்தையில் இணைத்து பலன் அடை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2026-07-31T17:58:10Z</dcterms:created>
  <dcterms:modified xsi:type="dcterms:W3CDTF">2026-07-31T17:58:10Z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