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6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a world where sorrow ever will be known, 
Where are found the needy, and the sad and lone ;
How much joy and comfort you can all bestow, 
If you scatter sunshine everywhere you go ! 
Scat ter sunshine all along your way, 
Cheer and bless and brighten every passing d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lightest actions often meet the sorest needs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the world wants daily little kindly deeds ; 
Oh, what care and sorrow you may help remove,  
With your songs and courage, sympathy and l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the days are gloomy, sing some happy song ;  
Meet the world's repining with a courage strong ;
Go with faith undaunted through the ills of life,
Scatter smiles and sunshine o'er its toil and strif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2026-07-31T16:12:48Z</dcterms:created>
  <dcterms:modified xsi:type="dcterms:W3CDTF">2026-07-31T16:12:48Z</dcterms:modified>
  <dc:title>Hymn : 1107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