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நம்மோடிருக்கிறார்
யாக்கோபின் தேவன் நமக்கு 
உயர்ந்த அடைக்க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 நிலை மாறினாலும்
மலைகள் பெயர்ந்து போனாலும்
பர்வதங்கள் அதிர்ந்தாலும்
நாம் பயப்பட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் பூமி அனைத்திற்கும் இராஜா
கருத்துடனே போற்றி பாடுவோம்
யூத இராஜ சிங்கம் நம் கர்த்தர்
தாழ விழுந்து பணிந்து தொழுகுவோம் --- பூம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ன் மகா உன்னதமானவர்
கெம்பீரமாக போற்றி பாடுவோம்
கர்த்தர் மிகவும் துதிக்கப்படத் தக்கவர்
பாடி அவரை மகிமைப்படுத்துவோம் --- பூம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் துதிகளில் பயப்படத்தக்கவர்
பயத்துடனே போற்றி பாடுவோம்
தமக்கு பயந்த பிள்ளைகளை காப்பவர்
அவர் கிருபையை நினைத்து போற்றி பாடுவோம் --- பூம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ன் நமது இரட்சணயக் கன்மலை
ஆர்ப்பரித்து போற்றி பாடுவோம்
கர்த்தர் ஸ்தோத்தரிக்கப்படத் தக்கவர்
ஆனந்தமாய் ஆர்ப்பரித்துப் பாடுவோம் --- பூம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ன் சத்தியத்தோடு நியாயந் தீர்ப்பார்
பயத்துடனே அவரை சேவிப்போம்
அவர் சீக்கிரமாய் நியாயந் தீர்க்க வருகிறார்
பரிசுத்தமாய் அவரை கிட்டி சேருவோம் --- பூம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2026-09-15T16:55:27Z</dcterms:created>
  <dcterms:modified xsi:type="dcterms:W3CDTF">2026-09-15T16:55:27Z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