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வு மனங்கள் நீங்க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ந்த ஜனங்கள் உயர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ைமை யாவும் விலக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ங்கள் முழுவதும் சாக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ங்கத்திருமனம் கொண்டவர் .. இ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ணியை மாற்றும் தூது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ிவின் ஆவி பெற்ற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னின் உள்ளம் கொண்ட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ச்சபை வளர்ச்சி ஊழிய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ின் மகிமையைக் கூற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கைகள் உயர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 மலர்ச்சி துவங்கட்டும் – ம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லைவனங்கள் மாற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உலகம் திருந்த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ின் அரசு விடிய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உருக்கம் நிலவ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சித்தமே நடக்க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சத்தின் எல்லைகளெங்கிலும் – ந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ின் வல்லமை விளங்க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 மொழிகள் யாவ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வாழ்த்திப்பாட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பணியில் இணைய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ாதிகள் கூட்டம் கூட்ட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முன்னே பணிய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சம் கர்த்தரை அறிய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மகிமை எங்கும் ஓங்க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ர் மனங்களில் இயேசு என்றும் வாழ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நாமம் எங்கும் ஜெயமாக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ட்டிமை யாவும் ஒழியட்டும் – ந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தங்கள் முழுவதும் மறைய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2026-06-15T08:58:21Z</dcterms:created>
  <dcterms:modified xsi:type="dcterms:W3CDTF">2026-06-15T08:58:21Z</dcterms:modified>
  <dc:title>துதிப் பாடல்கள் : 305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