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ிசுவாசம் முந்தி உன் பாட்டியாகிய லோவிசாளுக்குள்ளும் உன் தாயாகிய ஐனிக்கேயாளுக்குள்ளும் நிலைத்திருந்தது; அது உனக்குள்ளும் நிலைத்திருக்கிறதென்று நிச்சயித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ிசுவாசம் முந்தி உன் பாட்டியாகிய லோவிசாளுக்குள்ளும் உன் தாயாகிய ஐனிக்கேயாளுக்குள்ளும் நிலைத்திருந்தது; அது உனக்குள்ளும் நிலைத்திருக்கிறதென்று நிச்சயித்த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ிசுவாசம் முந்தி உன் பாட்டியாகிய லோவிசாளுக்குள்ளும் உன் தாயாகிய ஐனிக்கேயாளுக்குள்ளும் நிலைத்திருந்தது; அது உனக்குள்ளும் நிலைத்திருக்கிறதென்று நிச்சயித்திரு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ாக, நான் உன்மேல் என் கைளை வைத்ததினால் உனக்கு உண்டான தேவவரத்தை நீ அனல்மூட்டி எழுப்பிவிடும்படி உனக்கு நினைப்பூட்ட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ாக, நான் உன்மேல் என் கைளை வைத்ததினால் உனக்கு உண்டான தேவவரத்தை நீ அனல்மூட்டி எழுப்பிவிடும்படி உனக்கு நினைப்பூட்டு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நமக்குப் பயமுள்ள ஆவியைக் கொடாமல், பலமும் அன்பும் தெளிந்த புத்தியுமுள்ள ஆவியையே கொடுத்தி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ம்முடைய கர்த்தரைப்பற்றிய சாட்சியைக்குறித்தாவது, அவர்நிமித்தம் கட்டப்பட்டிருக்கிற என்னைக்குறித்தாவது, நீ வெட்கப்படாமல், தேவவல்லமைக்கேற்றபடி சுவிசேஷத்திற்காக என்னோடேகூடத் தீங்கநுபவி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ம்முடைய கர்த்தரைப்பற்றிய சாட்சியைக்குறித்தாவது, அவர்நிமித்தம் கட்டப்பட்டிருக்கிற என்னைக்குறித்தாவது, நீ வெட்கப்படாமல், தேவவல்லமைக்கேற்றபடி சுவிசேஷத்திற்காக என்னோடேகூடத் தீங்கநுபவி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ம்முடைய கிரியைகளின்படி நம்மை இரட்சிக்காமல், தம்முடைய தீர்மானத்தின்படியும், ஆதிகாலமுதல் கிறிஸ்து இயேசுவுக்குள் நமக்கு அருளப்பட்ட கிருபையின்படியும், நம்மை இரட்சித்து, பரிசுத்த அழைப்பினாலே அழை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ம்முடைய கிரியைகளின்படி நம்மை இரட்சிக்காமல், தம்முடைய தீர்மானத்தின்படியும், ஆதிகாலமுதல் கிறிஸ்து இயேசுவுக்குள் நமக்கு அருளப்பட்ட கிருபையின்படியும், நம்மை இரட்சித்து, பரிசுத்த அழைப்பினாலே அழைத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அவன் கர்த்தரிடத்தில் இரக்கத்தைக் கண்டடையும்படி, கர்த்தர் அவனுக்கு அனுக்கிரகஞ்செய்வாராக; அவன் எபேசுவிலே செய்த பற்பல உதவிகளையும் நீ நன்றாய் அறிந்திருக்கிறாயே. ஆதலால், என் குமாரனே, நீ கிறிஸ்து இயேசுவிலுள்ள கிருபையில் பலப்ப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ம்முடைய கிரியைகளின்படி நம்மை இரட்சிக்காமல், தம்முடைய தீர்மானத்தின்படியும், ஆதிகாலமுதல் கிறிஸ்து இயேசுவுக்குள் நமக்கு அருளப்பட்ட கிருபையின்படியும், நம்மை இரட்சித்து, பரிசுத்த அழைப்பினாலே அழை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்முடைய இரட்சகராகிய இயேசுகிறிஸ்து பிரசன்னமானதினாலே அந்தக்கிருபை இப்பொழுது வெளிப்படுத்தப்பட்டது; அவர் மரணத்தைப் பரிகரித்து, ஜீவனையும் அழியாமையையும் சுவிசேஷத்தினாலே வெளியரங்கமாக்க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்முடைய இரட்சகராகிய இயேசுகிறிஸ்து பிரசன்னமானதினாலே அந்தக்கிருபை இப்பொழுது வெளிப்படுத்தப்பட்டது; அவர் மரணத்தைப் பரிகரித்து, ஜீவனையும் அழியாமையையும் சுவிசேஷத்தினாலே வெளியரங்கமாக்க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ன் பிரசங்கியாகவும், அப்போஸ்தலனாகவும், புறஜாதியாருக்குப் போதகனாகவும் நியமிக்கப்ப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நான் இந்தப் பாடுகளையும் அனுபவிக்கிறேன்; ஆயினும், நான் வெட்கப்படுகிறதில்லை; ஏனென்றால், நான் விசுவாசித்திருக்கிறவர் இன்னாரென்று அறிவேன், நான் அவரிடத்தில் ஒப்புக்கொடுத்ததை அவர் அந்நாள் வரைக்கும் காத்துக்கொள்ள வல்லவராயிருக்கிறாரென்று நிச்சயித்துமிருக்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நான் இந்தப் பாடுகளையும் அனுபவிக்கிறேன்; ஆயினும், நான் வெட்கப்படுகிறதில்லை; ஏனென்றால், நான் விசுவாசித்திருக்கிறவர் இன்னாரென்று அறிவேன், நான் அவரிடத்தில் ஒப்புக்கொடுத்ததை அவர் அந்நாள் வரைக்கும் காத்துக்கொள்ள வல்லவராயிருக்கிறாரென்று நிச்சயித்துமிரு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நான் இந்தப் பாடுகளையும் அனுபவிக்கிறேன்; ஆயினும், நான் வெட்கப்படுகிறதில்லை; ஏனென்றால், நான் விசுவாசித்திருக்கிறவர் இன்னாரென்று அறிவேன், நான் அவரிடத்தில் ஒப்புக்கொடுத்ததை அவர் அந்நாள் வரைக்கும் காத்துக்கொள்ள வல்லவராயிருக்கிறாரென்று நிச்சயித்துமிருக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கிறிஸ்து இயேசுவைப்பற்றும் விசுவாசத்தோடும் அன்போடும் என்னிடத்தில் கேட்டிருக்கிற ஆரோக்கியமான வசனங்களின் சட்டத்தைக் கைக்கொண்டிர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கிறிஸ்து இயேசுவைப்பற்றும் விசுவாசத்தோடும் அன்போடும் என்னிடத்தில் கேட்டிருக்கிற ஆரோக்கியமான வசனங்களின் சட்டத்தைக் கைக்கொண்டிர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ிடத்தில் ஒப்புவிக்கப்பட்ட அந்த நற்பொருளை நமக்குள்ளே வாசம்பண்ணுகிற பரிசுத்த ஆவியினாலே காத்துக்கொ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அவன் கர்த்தரிடத்தில் இரக்கத்தைக் கண்டடையும்படி, கர்த்தர் அவனுக்கு அனுக்கிரகஞ்செய்வாராக; அவன் எபேசுவிலே செய்த பற்பல உதவிகளையும் நீ நன்றாய் அறிந்திருக்கிறாயே. ஆதலால், என் குமாரனே, நீ கிறிஸ்து இயேசுவிலுள்ள கிருபையில் பலப்ப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ியா நாட்டிலிருக்கிற யாவரும் அவர்களில் பிகெல்லு எர்மொகெனே முதலாய் என்னைவிட்டுப் விலகினார்களென்று அறிந்திருக்கிற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ியா நாட்டிலிருக்கிற யாவரும் அவர்களில் பிகெல்லு எர்மொகெனே முதலாய் என்னைவிட்டுப் விலகினார்களென்று அறிந்திருக்கிற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நேசிப்போருவின் வீட்டாருக்குக் கர்த்தர் இரக்கங் கட்டளையிடுவாராக; அவன் அநேகந்தரம் என்னை இளைப்பாற்றினான்; என் விலங்கைக்குறித்து அவன் வெட்கப்படவுமில்லை;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நேசிப்போருவின் வீட்டாருக்குக் கர்த்தர் இரக்கங் கட்டளையிடுவாராக; அவன் அநேகந்தரம் என்னை இளைப்பாற்றினான்; என் விலங்கைக்குறித்து அவன் வெட்கப்படவுமில்லை;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ரோமாவில் வந்திருந்தபோது அதிக ஜாக்கிரதையாய் என்னைத்தேடிக் கண்டுபிட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ிறிஸ்து இயேசுவினால் உண்டாயிருக்கிற ஜீவனைப்பற்றிய வாக்குத்தத்தத்தின்படி, தேவனுடைய சித்தத்தினாலே, இயேசுகிறிஸ்துவின் அப்போஸ்தலனாயிருக்கிற பவு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ுள்ள குமாரனாகிய தீமோத்தேயுவுக்கு எழுதுகிறதாவது: பிதாவாகிய தேவனாலும் நம்முடைய கர்த்தராகிய கிறிஸ்து இயேசுவினாலும் கிருபையும் இரக்கமும் சமாதானமும் உண்டா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ுள்ள குமாரனாகிய தீமோத்தேயுவுக்கு எழுதுகிறதாவது: பிதாவாகிய தேவனாலும் நம்முடைய கர்த்தராகிய கிறிஸ்து இயேசுவினாலும் கிருபையும் இரக்கமும் சமாதானமும் உண்டாவத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இரவும் பகலும் இடைவிடாமல் என் ஜெபங்களில் உன்னை நினைத்து, உன் கண்ணீரை ஞாபகம்பண்ணி, சந்தோஷத்தால் நிறையப்படும்படிக்கு உன்னைக் காண வாஞ்சையாயிரு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இரவும் பகலும் இடைவிடாமல் என் ஜெபங்களில் உன்னை நினைத்து, உன் கண்ணீரை ஞாபகம்பண்ணி, சந்தோஷத்தால் நிறையப்படும்படிக்கு உன்னைக் காண வாஞ்சையாயிரு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ிலுள்ள மாயமற்ற விசுவாசத்தை நினைவுகூருகிறதினால், என் முன்னோர்கள் முதற்கொண்டு சுத்த மனச்சாட்சியோடே ஆராதித்துவரும் தேவனை நான் ஸ்தோத்திரி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್ನಲ್ಲಿರುವ ನಿಷ್ಕಪಟ ವಾದ ನಂಬಿಕೆಯು ನನ್ನ ನೆನಪಿಗೆ ಬಂತು. ಆ ನಂಬಿಕೆಯು ಮೊದಲು ನಿನ್ನ ಅಜ್ಜಿಯಾದ ಲೋವಿಯ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ತಾಯಿಯಾದ ಯೂನೀಕೆಯಲ್ಲಿಯೂ ವಾಸವಾಗಿತ್ತು: ಹಾಗೆಯೇ ಅದು ನಿನ್ನಲ್ಲಿಯೂ ವಾಸವಾಗಿದೆ ಎಂದು ನಾನು ದೃಢ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ಕಾರಣ ನಾನು ನಿನಗೆ ಹಸ್ತಾರ್ಪಣ ಮಾಡು ವದರ ಮೂಲಕ ನಿನಗೆ ದೊರಕಿದ ದೇವರ ವರವು ಪ್ರಜ್ವಲಿಸುವಂತೆ ಮಾಡಬೇಕೆಂದ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್ಞಾಪಕ ಮಾ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ು ನಮಗೆ ಕೊಟ್ಟಿರುವ ಆತ್ಮವು ಬಲ ಪ್ರೀತಿ ಸ್ವಸ್ಥಬುದ್ಧಿಯ ಆತ್ಮವೇ ಹೊರತು ಭಯದ ಆತ್ಮವ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ಹೀಗಿರುವದರಿಂದ ನಮ್ಮ ಕರ್ತನ ಸಾಕ್ಷಿಯ ವಿಷಯದಲ್ಲಿಯೂ ಆತನ ಸೆರೆಯವನಾದ ನನ್ನ ವಿಷಯದಲ್ಲಿಯೂ ನೀನು ನಾಚಿಕೆಪಡದೆ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ಕ್ಕನು ಸಾರವಾಗಿ ಸುವಾರ್ತೆಯ ನಿಮಿತ್ತ ಉಂಟಾಗುವ ಶ್ರಮೆಗಳಲ್ಲಿ ಪಾಲುಗಾರನಾಗಿ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ತನು ನಮ್ಮ ಕ್ರಿಯೆಗಳಿಗನುಸಾರವಾಗಿ ಅಲ್ಲ, ತನ್ನ ಸ್ವಂತ ಸಂಕಲ್ಪ ಮತ್ತು ಕೃಪೆಯ ಪ್ರಕಾರ ನಮ್ಮನ್ನು ರಕ್ಷ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ವಾದ ಕರೆಯಿಂದ ನಮ್ಮನ್ನು ಕರೆದನು. ಆತನು ಜಗದುತ್ಪತ್ತಿಗೆ ಮುಂಚೆಯೇ ಆ ಕೃಪೆಯನ್ನು ಕ್ರಿಸ್ತ ಯೇಸುವಿನಲ್ಲಿ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ನು ಆ ದಿನದಲ್ಲಿ ಕರ್ತನ ಕರುಣೆ ಯನ್ನು ಕಂಡುಕೊಳ್ಳುವಂತೆ ಕರ್ತನು ಅವನಿಗೆ ದಯ ಪಾಲಿಸಲಿ. ಎಫೆಸದಲ್ಲಿ ನನಗೆ ಎಷ್ಟ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ುಗ್ರ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ಈಗ ನಮ್ಮ ರಕ್ಷಕನಾದ ಯೇಸು ಕ್ರಿಸ್ತನ ಪ್ರತ್ಯಕ್ಷತೆಯ ಮೂಲಕ ಅದನ್ನು ಪ್ರಕಾಶ ಪಡಿಸಿದ್ದಾನೆ. ಈತನು ಮರಣ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ವೃತ್ತಿ ಮಾಡಿ ಸುವಾರ್ತೆಯ ಮೂಲಕ ಜೀವವನ್ನೂ ನಿರ್ಲಯತ್ವ ವನ್ನೂ ಪ್ರಕಾಶಗೊಳ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ದಕ್ಕೋಸ್ಕರ ನಾನು ಸಾರುವವನಾಗಿಯೂ ಅಪೊಸ್ತಲನಾಗಿಯೂ ಅನ್ಯಜನ ರಿಗೆ ಉಪದೇಶಕನಾಗಿಯೂ ನೇಮಿಸಲ್ಪಟ್ಟ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ರ ನಿಮಿತ್ತದಿಂದಲೇ ಈ ಶ್ರಮೆಗಳನ್ನು ಅನುಭವಿಸುತ್ತಾ ಇದ್ದೇನೆ; ಆದರೂ ನಾನು ನಾಚಿಕೆಪಡುವದಿಲ್ಲ; ಯಾಕಂ ದರೆ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ರುವಾತನನ್ನು ಬಲ್ಲೆನು, ನಾನು ಆತನಿಗೆ ಒಪ್ಪಿಸಿದ್ದನ್ನು ಆತನು ಆ ದಿನಕ್ಕಾಗಿ ಕಾಪಾಡು ವದಕ್ಕೆ ಶಕ್ತನಾಗಿದ್ದಾನ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ೃಢವಾಗಿ ನಂಬ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ನು ಕ್ರಿಸ್ತ ಯೇಸುವಿನಲ್ಲಿ ನಂಬಿಕೆಯೂ ಪ್ರೀತಿಯೂ ಉಳ್ಳವನಾಗಿ ನನ್ನಿಂದ ಕೇಳಿದ ಸ್ವಸ್ಥ ವಾಕ್ಯಗಳ ಕ್ರಮ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ಗಿಯಾಗಿ ಹಿಡಿದುಕ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ಮ್ಮಲ್ಲಿ ವಾಸವಾಗಿರುವ ಪವಿತ್ರಾತ್ಮನ ಮೂಲಕ ನಿನಗೆ ಒಪ್ಪಿಸಲ್ಪಟ್ಟ ಆ ಒಳ್ಳೇದನ್ನು ನೀನು ಕಾಪ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ಪಚಾರ ಮಾಡಿದನೆಂಬದು ನಿನಗೆ ಚೆನ್ನಾಗಿ ಗೊತ್ತ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ಸ್ಯ ಸೀಮೆಯಲ್ಲಿರುವವರೆಲ್ಲರೂ ನನ್ನನ್ನು ಬಿಟ್ಟು ಹೋದರೆಂಬದನ್ನು ನೀನು ಬಲ್ಲೆ; ಅವರಲ್ಲಿ ಫುಗೇಲನೂ ಹೆರ್ಮೊಗೇನ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ಒನೇಸಿಫೊರನ ಮನೆಯವರಿಗೆ ಕರ್ತನು ಕರುಣೆಯನ್ನು ತೋರಿಸಲಿ. ಯಾಕಂದರೆ ಅವನು ಅನೇಕಾ ವರ್ತಿ ನನ್ನನ್ನು ಉತ್ತೇಜ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ಡಿಸಿದನು. ನನ್ನ ಬೇಡಿಗಳಿಗೆ ನಾಚಿಕೆಪ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ಅವನು ರೋಮ್‌ನಲ್ಲಿ ದ್ದಾಗ ಬಹಳ ಶ್ರದ್ಧೆಯಿಂದ ನನ್ನನ್ನು ಹುಡುಕಿ ಕಂಡು 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್ರಿಸ್ತನ ಯೇಸುವಿನಲ್ಲಿರುವ ಜೀವ ವಾಗ್ದಾನದ ಪ್ರಕಾರ ದೇವರ ಚಿತ್ತದಿಂದ ಯೇಸು ಕ್ರಿಸ್ತನ ಅಪೊಸ್ತಲನಾದ ಪೌಲನೆಂಬ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ನ್ನ ಅತಿ ಪ್ರಿಯಕುಮಾರನಾದ ತಿಮೊಥೆಯನಿಗೆ ತಂದೆಯಾದ ದೇವರಿಂದಲೂ ನಮ್ಮ ಕರ್ತನಾದ ಯೇಸು ಕ್ರಿಸ್ತನಿಂದಲೂ ಕೃಪ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ುಣೆಯೂ ಶಾಂತಿಯ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ಹಗಲಿರುಳು ನನ್ನ ಪ್ರಾರ್ಥನೆಗಳಲ್ಲಿ ನಿನ್ನನ್ನು ತಪ್ಪದೆ ಜ್ಞಾಪಕ ಮಾಡುತ್ತೇನೆ. ಇದಲ್ಲದೆ ಶುದ್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ಸ್ಸಾಕ್ಷಿಯುಳ್ಳವನಾಗಿ ನಾನು ನನ್ನ ಪೂರ್ವಿಕ ರನ್ನು ಅನುಸರಿಸಿ ದೇವರನ್ನು ಸೇವಿಸಿ ಸ್ತೋತ್ರ ಸಲ್ಲಿಸು 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ಾನು ನಿನ್ನ ಕಣ್ಣೀರನ್ನು ನೆನಪಿಗೆ ತಂದು ನಿನ್ನನ್ನು ನೋಡಿ ಸಂತೋಷಭರಿತನಾಗಬೇಕೆಂದು ಬಹಳವಾಗಿ ಅಪೇಕ್ಷಿಸುತ್ತ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2026-06-03T09:04:07Z</dcterms:created>
  <dcterms:modified xsi:type="dcterms:W3CDTF">2026-06-03T09:04:07Z</dcterms:modified>
  <dc:title>2 தீமோத்தேயு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