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சியா நாட்டிலிருக்கிற யாவரும் அவர்களில் பிகெல்லு எர்மொகெனே முதலாய் என்னைவிட்டுப் விலகினார்களென்று அறிந்திருக்கிறாய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சியா நாட்டிலிருக்கிற யாவரும் அவர்களில் பிகெல்லு எர்மொகெனே முதலாய் என்னைவிட்டுப் விலகினார்களென்று அறிந்திருக்கிறாய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நேசிப்போருவின் வீட்டாருக்குக் கர்த்தர் இரக்கங் கட்டளையிடுவாராக; அவன் அநேகந்தரம் என்னை இளைப்பாற்றினான்; என் விலங்கைக்குறித்து அவன் வெட்கப்படவுமில்லை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நேசிப்போருவின் வீட்டாருக்குக் கர்த்தர் இரக்கங் கட்டளையிடுவாராக; அவன் அநேகந்தரம் என்னை இளைப்பாற்றினான்; என் விலங்கைக்குறித்து அவன் வெட்கப்படவுமில்லை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ரோமாவில் வந்திருந்தபோது அதிக ஜாக்கிரதையாய் என்னைத்தேடிக் கண்டுபிடித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நாளிலே அவன் கர்த்தரிடத்தில் இரக்கத்தைக் கண்டடையும்படி, கர்த்தர் அவனுக்கு அனுக்கிரகஞ்செய்வாராக; அவன் எபேசுவிலே செய்த பற்பல உதவிகளையும் நீ நன்றாய் அறிந்திருக்கிறாயே. ஆதலால், என் குமாரனே, நீ கிறிஸ்து இயேசுவிலுள்ள கிருபையில் பலப்பட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நாளிலே அவன் கர்த்தரிடத்தில் இரக்கத்தைக் கண்டடையும்படி, கர்த்தர் அவனுக்கு அனுக்கிரகஞ்செய்வாராக; அவன் எபேசுவிலே செய்த பற்பல உதவிகளையும் நீ நன்றாய் அறிந்திருக்கிறாயே. ஆதலால், என் குமாரனே, நீ கிறிஸ்து இயேசுவிலுள்ள கிருபையில் பலப்பட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ிறிஸ்து இயேசுவினால் உண்டாயிருக்கிற ஜீவனைப்பற்றிய வாக்குத்தத்தத்தின்படி, தேவனுடைய சித்தத்தினாலே, இயேசுகிறிஸ்துவின் அப்போஸ்தலனாயிருக்கிற பவுல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ிறிஸ்து இயேசுவினால் உண்டாயிருக்கிற ஜீவனைப்பற்றிய வாக்குத்தத்தத்தின்படி, தேவனுடைய சித்தத்தினாலே, இயேசுகிறிஸ்துவின் அப்போஸ்தலனாயிருக்கிற பவுல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ரியமுள்ள குமாரனாகிய தீமோத்தேயுவுக்கு எழுதுகிறதாவது: பிதாவாகிய தேவனாலும் நம்முடைய கர்த்தராகிய கிறிஸ்து இயேசுவினாலும் கிருபையும் இரக்கமும் சமாதானமும் உண்டாவத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ிமித்தம் நான் இந்தப் பாடுகளையும் அனுபவிக்கிறேன்; ஆயினும், நான் வெட்கப்படுகிறதில்லை; ஏனென்றால், நான் விசுவாசித்திருக்கிறவர் இன்னாரென்று அறிவேன், நான் அவரிடத்தில் ஒப்புக்கொடுத்ததை அவர் அந்நாள் வரைக்கும் காத்துக்கொள்ள வல்லவராயிருக்கிறாரென்று நிச்சயித்துமிருக்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ரியமுள்ள குமாரனாகிய தீமோத்தேயுவுக்கு எழுதுகிறதாவது: பிதாவாகிய தேவனாலும் நம்முடைய கர்த்தராகிய கிறிஸ்து இயேசுவினாலும் கிருபையும் இரக்கமும் சமாதானமும் உண்டாவத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இரவும் பகலும் இடைவிடாமல் என் ஜெபங்களில் உன்னை நினைத்து, உன் கண்ணீரை ஞாபகம்பண்ணி, சந்தோஷத்தால் நிறையப்படும்படிக்கு உன்னைக் காண வாஞ்சையாயிருந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இரவும் பகலும் இடைவிடாமல் என் ஜெபங்களில் உன்னை நினைத்து, உன் கண்ணீரை ஞாபகம்பண்ணி, சந்தோஷத்தால் நிறையப்படும்படிக்கு உன்னைக் காண வாஞ்சையாயிருந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இரவும் பகலும் இடைவிடாமல் என் ஜெபங்களில் உன்னை நினைத்து, உன் கண்ணீரை ஞாபகம்பண்ணி, சந்தோஷத்தால் நிறையப்படும்படிக்கு உன்னைக் காண வாஞ்சையாயிருந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னிலுள்ள மாயமற்ற விசுவாசத்தை நினைவுகூருகிறதினால், என் முன்னோர்கள் முதற்கொண்டு சுத்த மனச்சாட்சியோடே ஆராதித்துவரும் தேவனை நான் ஸ்தோத்திரிக்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னிலுள்ள மாயமற்ற விசுவாசத்தை நினைவுகூருகிறதினால், என் முன்னோர்கள் முதற்கொண்டு சுத்த மனச்சாட்சியோடே ஆராதித்துவரும் தேவனை நான் ஸ்தோத்திரிக்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விசுவாசம் முந்தி உன் பாட்டியாகிய லோவிசாளுக்குள்ளும் உன் தாயாகிய ஐனிக்கேயாளுக்குள்ளும் நிலைத்திருந்தது; அது உனக்குள்ளும் நிலைத்திருக்கிறதென்று நிச்சயித்திருக்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விசுவாசம் முந்தி உன் பாட்டியாகிய லோவிசாளுக்குள்ளும் உன் தாயாகிய ஐனிக்கேயாளுக்குள்ளும் நிலைத்திருந்தது; அது உனக்குள்ளும் நிலைத்திருக்கிறதென்று நிச்சயித்திருக்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ினிமித்தமாக, நான் உன்மேல் என் கைளை வைத்ததினால் உனக்கு உண்டான தேவவரத்தை நீ அனல்மூட்டி எழுப்பிவிடும்படி உனக்கு நினைப்பூட்டு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ினிமித்தமாக, நான் உன்மேல் என் கைளை வைத்ததினால் உனக்கு உண்டான தேவவரத்தை நீ அனல்மூட்டி எழுப்பிவிடும்படி உனக்கு நினைப்பூட்டு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ிமித்தம் நான் இந்தப் பாடுகளையும் அனுபவிக்கிறேன்; ஆயினும், நான் வெட்கப்படுகிறதில்லை; ஏனென்றால், நான் விசுவாசித்திருக்கிறவர் இன்னாரென்று அறிவேன், நான் அவரிடத்தில் ஒப்புக்கொடுத்ததை அவர் அந்நாள் வரைக்கும் காத்துக்கொள்ள வல்லவராயிருக்கிறாரென்று நிச்சயித்துமிருக்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ினிமித்தமாக, நான் உன்மேல் என் கைளை வைத்ததினால் உனக்கு உண்டான தேவவரத்தை நீ அனல்மூட்டி எழுப்பிவிடும்படி உனக்கு நினைப்பூட்டு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் நமக்குப் பயமுள்ள ஆவியைக் கொடாமல், பலமும் அன்பும் தெளிந்த புத்தியுமுள்ள ஆவியையே கொடுத்திருக்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நம்முடைய கர்த்தரைப்பற்றிய சாட்சியைக்குறித்தாவது, அவர்நிமித்தம் கட்டப்பட்டிருக்கிற என்னைக்குறித்தாவது, நீ வெட்கப்படாமல், தேவவல்லமைக்கேற்றபடி சுவிசேஷத்திற்காக என்னோடேகூடத் தீங்கநுபவி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நம்முடைய கர்த்தரைப்பற்றிய சாட்சியைக்குறித்தாவது, அவர்நிமித்தம் கட்டப்பட்டிருக்கிற என்னைக்குறித்தாவது, நீ வெட்கப்படாமல், தேவவல்லமைக்கேற்றபடி சுவிசேஷத்திற்காக என்னோடேகூடத் தீங்கநுபவி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நம்முடைய கர்த்தரைப்பற்றிய சாட்சியைக்குறித்தாவது, அவர்நிமித்தம் கட்டப்பட்டிருக்கிற என்னைக்குறித்தாவது, நீ வெட்கப்படாமல், தேவவல்லமைக்கேற்றபடி சுவிசேஷத்திற்காக என்னோடேகூடத் தீங்கநுபவி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நம்முடைய கிரியைகளின்படி நம்மை இரட்சிக்காமல், தம்முடைய தீர்மானத்தின்படியும், ஆதிகாலமுதல் கிறிஸ்து இயேசுவுக்குள் நமக்கு அருளப்பட்ட கிருபையின்படியும், நம்மை இரட்சித்து, பரிசுத்த அழைப்பினாலே அழைத்த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நம்முடைய கிரியைகளின்படி நம்மை இரட்சிக்காமல், தம்முடைய தீர்மானத்தின்படியும், ஆதிகாலமுதல் கிறிஸ்து இயேசுவுக்குள் நமக்கு அருளப்பட்ட கிருபையின்படியும், நம்மை இரட்சித்து, பரிசுத்த அழைப்பினாலே அழைத்த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நம்முடைய கிரியைகளின்படி நம்மை இரட்சிக்காமல், தம்முடைய தீர்மானத்தின்படியும், ஆதிகாலமுதல் கிறிஸ்து இயேசுவுக்குள் நமக்கு அருளப்பட்ட கிருபையின்படியும், நம்மை இரட்சித்து, பரிசுத்த அழைப்பினாலே அழைத்த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ம்முடைய இரட்சகராகிய இயேசுகிறிஸ்து பிரசன்னமானதினாலே அந்தக்கிருபை இப்பொழுது வெளிப்படுத்தப்பட்டது; அவர் மரணத்தைப் பரிகரித்து, ஜீவனையும் அழியாமையையும் சுவிசேஷத்தினாலே வெளியரங்கமாக்கின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ம்முடைய இரட்சகராகிய இயேசுகிறிஸ்து பிரசன்னமானதினாலே அந்தக்கிருபை இப்பொழுது வெளிப்படுத்தப்பட்டது; அவர் மரணத்தைப் பரிகரித்து, ஜீவனையும் அழியாமையையும் சுவிசேஷத்தினாலே வெளியரங்கமாக்கி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ிமித்தம் நான் இந்தப் பாடுகளையும் அனுபவிக்கிறேன்; ஆயினும், நான் வெட்கப்படுகிறதில்லை; ஏனென்றால், நான் விசுவாசித்திருக்கிறவர் இன்னாரென்று அறிவேன், நான் அவரிடத்தில் ஒப்புக்கொடுத்ததை அவர் அந்நாள் வரைக்கும் காத்துக்கொள்ள வல்லவராயிருக்கிறாரென்று நிச்சயித்துமிருக்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நான் பிரசங்கியாகவும், அப்போஸ்தலனாகவும், புறஜாதியாருக்குப் போதகனாகவும் நியமிக்கப்பட்ட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நான் பிரசங்கியாகவும், அப்போஸ்தலனாகவும், புறஜாதியாருக்குப் போதகனாகவும் நியமிக்கப்பட்ட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கிறிஸ்து இயேசுவைப்பற்றும் விசுவாசத்தோடும் அன்போடும் என்னிடத்தில் கேட்டிருக்கிற ஆரோக்கியமான வசனங்களின் சட்டத்தைக் கைக்கொண்டிர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கிறிஸ்து இயேசுவைப்பற்றும் விசுவாசத்தோடும் அன்போடும் என்னிடத்தில் கேட்டிருக்கிற ஆரோக்கியமான வசனங்களின் சட்டத்தைக் கைக்கொண்டிர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கிறிஸ்து இயேசுவைப்பற்றும் விசுவாசத்தோடும் அன்போடும் என்னிடத்தில் கேட்டிருக்கிற ஆரோக்கியமான வசனங்களின் சட்டத்தைக் கைக்கொண்டிர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னிடத்தில் ஒப்புவிக்கப்பட்ட அந்த நற்பொருளை நமக்குள்ளே வாசம்பண்ணுகிற பரிசுத்த ஆவியினாலே காத்துக்கொ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னிடத்தில் ஒப்புவிக்கப்பட்ட அந்த நற்பொருளை நமக்குள்ளே வாசம்பண்ணுகிற பரிசுத்த ஆவியினாலே காத்துக்கொ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31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ুমি তো জান, এশিয়াতে যাঁরা আছে, তারা সকলে আমায় ছেড়েচলে গেছে, তাদের মধ্যে ফুগিল্ল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্হম্মগিনিও আ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্রভু অনীষিফরের পরিবারকে দয়া করুন, কারণ অনীষিফর বহুবার আমায় সুস্থির হতে সাহায্য করেছিলেন৷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াগারে রয়েছি বলে তিনি কোনদিনই লজ্জাবোধ করেন ন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বরং তিনি রোমে এসে আমাকে তন্ন তন্ন করে খুঁজে বের করে আমার সঙ্গে দেখা কর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প্রভু তাঁকে এই বর দিন য়েন সেই দিন তিনি প্রভুর কাছে দয়া পান; আর ইফিষে তিনি কিভাবে আমায় সাহায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েন, তা তুমি ভাল করেই জা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মি পৌল, খ্রীষ্ট যীশুর একজন প্রেরিত৷ আমি একজন প্রেরিত কারণ ঈশ্বর তাই চেয়েছিলেন৷ লোকদ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আমাকে পাঠালেন যাতে খ্রীষ্ট যীশুতে জীবন লাভের য়ে প্রতিশ্রুতি রয়েছে, সেই কথা আমি তাদের বল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ীমথিয়ের কাছে লিখছি৷ তুমি আমার প্রিয় পুত্রের মত৷ পিতা ঈশ্বর ও আমাদের প্রভু খ্রীষ্ট যীশুর কা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সেই সুসমাচার প্রচার করি বলে আমি কষ্টভোগ করছি; কিন্তু তাতে আমি লজ্জা বোধ করি না৷ য়াঁক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তোমাদের ওপর অনুগ্রহ, দযা ও শান্তি বর্তু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দিনে বা রাতে প্রার্থনার সময় আমি তোমাকে স্মরণ করে থাকি৷ প্রার্থনার সময় তোমার জন্য ঈশ্বর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ন্যবাদ জানাই৷ আমার পিতৃপুরুষরা য়াঁর সেবা করতেন তিনি সেই ঈশ্বর৷ শুদ্ধ বিবেকে আমি সর্বদাই তাঁর সেব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আস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ুমি য়ে আমার জন্যে চোখের জল ফেলেছিলে সে কথা আমার মনে আছে৷ আমি তোমাকে দেখতে খুবই আকাঙ্খা করছ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তে আমার অন্তরটা আনন্দে ভরে ওঠ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োমার আন্তরিক বিশ্বাসের কথাও আমার মনে আছে৷ ঐ ধর্ম বিশ্বাস প্রথমে ছিল তোমার দিদিমা লোযীর ও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 উনীকীর৷ আমি জানি য়ে সেই একই বিশ্বাস তোমার অন্তরে অটুট র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েই জন্য আমি তোমাকে মনে করিয়ে দিচ্ছি য়ে, তোমার মধ্যে ঈশ্বরের দেওয়া বিশেষ দান রয়েছে৷ আমি য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ওপর হস্তার্পন করেছিলাম তখন সেই দান ঈশ্বর তোমাকে দিয়েছিলেন৷ এখন আমি চাই য়ে সেই দান তুমি কাজ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 করেছি তাঁকে আমি জানি৷ তিনি যা কিছুর ভার আমার ওপর তুলে দিয়েছেন, তা য়ে তিনি সেই মহাদিন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গাও এবং তাকে দিন দিন আরো বাড়তে দাও; য়েমন করে সামান্য অগ্নি শিখা এক প্রলয় অগ্নি সৃষ্টি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ঈশ্বর আমাদের ভীরুতার আত্মা দেন নি৷ ঈশ্বর আমাদের পরাক্রম, প্রেম ও আত্মসংযমের আত্মা দিয়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ই আমাদের প্রভু যীশুর কথা লোকদের কাছে বলতে লজ্জা পেও না৷ আমার বিষয়েও লজ্জা বোধ করো না৷ আমি 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জন্য কারাগারে আছি৷ কিন্তু সুসমাচারের জন্য তুমি আমার সঙ্গে দুঃখভোগ কর৷ ঐ কাজ করার জন্য শক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ই আমাদের দ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ঈশ্বর আমাদের পরিত্রাণ করেছেন এবং তাঁর পবিত্র প্রজা করেছেন, আমাদের কাজের কারণে নয়, কিন্তু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 অনুগ্রহ এবং সংকল্প অনুসারে করেছেন৷ সৃষ্টির বহু পূর্বে ঈশ্বর, খ্রীষ্ট যীশুতে সেই অনুগ্রহ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ন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িন্তু সেই অনুগ্রহ আমাদের ত্রাণকর্তা খ্রীষ্ট যীশু না আসা পর্যন্ত প্রকাশিত হয় নি৷ যীশু এসে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ৃত্যুকে শক্তিহীন করলেন ও তাঁর সুসমাচারের মাধ্যমে জীবনের ও অমরতার পথ দেখা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ন্ত রক্ষা করতে পারেন এই বিষয়ে আমার কোন সন্দেহ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েই সুসমাচার প্রচার করার জন্য আমাকে মনোনীত করা হল; আমাকে প্রেরিতরূপে ও সেই সুসমাচারের শিক্ষকরূপ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োনীত করা হ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ুমি য়ে সত্য শিক্ষা আমার কাছে পেয়েছ সেই অনুসারে চল৷ খ্রীষ্ট যীশুতে য়ে ভালবাসা ও বিশ্বাস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য়েছ তা দৃঢ়ভাবে ধরে থাক৷ ঐসব শিক্ষা তোমার সামনে দৃষ্টান্ত স্বরূপ হয়ে থাকবে, সে অনুসারে তো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ক্ষা দিতে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য়ে মূল্যবান সত্য তোমার হাতে তুলে দেওয়া হয়েছে তা তুমি আমাদের অন্তরে বাসকারী পবিত্র আত্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হায্যে রক্ষা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ீமோத்தேயு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2026-08-03T00:27:50Z</dcterms:created>
  <dcterms:modified xsi:type="dcterms:W3CDTF">2026-08-03T00:27:50Z</dcterms:modified>
  <dc:title>2 தீமோத்தேயு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