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r land for Christ  we sing ; 
Our hearts to Him we bring, 
And trust His word ; 
With His dear cross in view, 
Each Christian grace renew, 
And make endeavour true, 
For Christ our Lor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r land . . for . . Christ, our hearts . . we . . bring.
And make endeavour firm and true  
For Christ, our Lord and King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Our land for Christ  we sing ; 
Away earth's follies fling, 
And seek His love ; 
Ours be a heavenly prize, 
Unseen by mortal eyes, 
In mansions in the skies, 
With Him ab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Our land for Christ  we sing ; 
Christ, Prophet, Priest, and King, 
Whom saints adore ; 
Each day some duty done, 
Some Christian work begun, 
Some soul to Jesus won — 
We ask no mo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Our land for Christ  we sing ; 
Our all to Him we bring 
With one accord ; 
Sinners, from sin set free, 
His wondrous grace shall see, 
And through eternity 
Worship the Lor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2026-07-30T13:53:32Z</dcterms:created>
  <dcterms:modified xsi:type="dcterms:W3CDTF">2026-07-30T13:53:32Z</dcterms:modified>
  <dc:title>Hymn : 1110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