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5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what a Saviour--- that He died for me ! 
From condemnation He hath made me free ;
He that believeth on the Son, saith He,
Hath everlasting life. 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rily, verily, I say unto you  ; 
Verily, verily, message ever new ! 
He that believeth on the Son ----- 'tis true !----- 
Hath everlasting life ! 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ll my iniquities on Him were laid, 
All my indebtedness by Him was paid ; 
All who believe on Him, the Lord hath said, 
Have everlasting lif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ough poor and needy, I can trust my Lord ;
Though weak and sinful, I believe His word ; 
Oh, glad mer sage ! every child of God 
Hath everlasting life ! 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ough all unworthy, yet I will not doubt ; 
For Him that cometh He will not cast out :
He that believeth, oh, the good news shout ! 
Hath everlasting life ! 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2026-07-09T12:06:13Z</dcterms:created>
  <dcterms:modified xsi:type="dcterms:W3CDTF">2026-07-09T12:06:13Z</dcterms:modified>
  <dc:title>Hymn : 359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