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7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பாதம் சரண்டைந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ாய் நான் வாழ்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ன் ஆத்மா மரணத்திற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ண்ணை கண்ணீரு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ால்கள் இடறாம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ப்புவியும்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ாவத்தை வெறுத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லியாகத் த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ிசுத்தர் பாரிசுத்தரே உ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ிசுத்தம் தாரும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ஊற்றுண்ட பாரிமள தைல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ஊற்றுவீர் உன்னத வல்லமையால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ான் நேச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் நான் நேச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ிருள்ளவரை ஆராதிப்பேன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னை நீர் இழுத்துகொள்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ிடம் μடி வர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0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2026-06-15T08:51:41Z</dcterms:created>
  <dcterms:modified xsi:type="dcterms:W3CDTF">2026-06-15T08:51:41Z</dcterms:modified>
  <dc:title>துதிப் பாடல்கள் : 808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