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5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ிசு நிலங்கள் அநேகம்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ிசனம் பெற்றோர் நீர் முன் வர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ாக இயேசுவை அவர்கள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ித்திட அன்பால் எழுந்து செல்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நாடுகள் இந்நாட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பணிக்குத்தான் கதவடை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றந்த வாசல் இன்று உனக்கெதிர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ன்படுத்தும் மக்கள் ஞானவான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ிகள் எனும் கூட்டம்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ஒன்றே அவர் நடுவில்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் சூழும் காலம் இனி வர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மனம் ஒற்றுமை அங்கு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சொல்லும் நாட்கள் இன்று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வரும் நாட்களில் நமது க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கு அதிகம் விசுவாசிக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ிடை உள்ள ஐக்கி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யும் தோல்வியும் ஆக்க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எங்கள் உள்ள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ெனும் ஆவியால் நிறை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ியாவின் எல்லாத் தெருக்கள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ும் விரைந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 உள்ள நாட்கள் பயன்படு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றவுண்ட வாசல் அடைபடுமு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ொறுங்குண்ட மனதாய் முன்செல்வோர் யா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றவுண்ட வாசல் அடைபடுமு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ொறுங்குண்ட மனதாய் முன்செல்வோர் யா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ட்கள் கொடியதாய் மாற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த்தை ஆதாயம் செய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2026-07-30T18:14:48Z</dcterms:created>
  <dcterms:modified xsi:type="dcterms:W3CDTF">2026-07-30T18:14:48Z</dcterms:modified>
  <dc:title>துதிப் பாடல்கள் : 572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