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Override PartName="/ppt/slides/slide57.xml" ContentType="application/vnd.openxmlformats-officedocument.presentationml.slide+xml"/>
  <Override PartName="/ppt/notesSlides/notesSlide57.xml" ContentType="application/vnd.openxmlformats-officedocument.presentationml.notesSlide+xml"/>
  <Override PartName="/ppt/slides/slide58.xml" ContentType="application/vnd.openxmlformats-officedocument.presentationml.slide+xml"/>
  <Override PartName="/ppt/notesSlides/notesSlide58.xml" ContentType="application/vnd.openxmlformats-officedocument.presentationml.notesSlide+xml"/>
  <Override PartName="/ppt/slides/slide59.xml" ContentType="application/vnd.openxmlformats-officedocument.presentationml.slide+xml"/>
  <Override PartName="/ppt/notesSlides/notesSlide59.xml" ContentType="application/vnd.openxmlformats-officedocument.presentationml.notesSlide+xml"/>
  <Override PartName="/ppt/slides/slide60.xml" ContentType="application/vnd.openxmlformats-officedocument.presentationml.slide+xml"/>
  <Override PartName="/ppt/notesSlides/notesSlide60.xml" ContentType="application/vnd.openxmlformats-officedocument.presentationml.notesSlide+xml"/>
  <Override PartName="/ppt/slides/slide61.xml" ContentType="application/vnd.openxmlformats-officedocument.presentationml.slide+xml"/>
  <Override PartName="/ppt/notesSlides/notesSlide61.xml" ContentType="application/vnd.openxmlformats-officedocument.presentationml.notesSlide+xml"/>
  <Override PartName="/ppt/slides/slide62.xml" ContentType="application/vnd.openxmlformats-officedocument.presentationml.slide+xml"/>
  <Override PartName="/ppt/notesSlides/notesSlide62.xml" ContentType="application/vnd.openxmlformats-officedocument.presentationml.notesSlide+xml"/>
  <Override PartName="/ppt/slides/slide63.xml" ContentType="application/vnd.openxmlformats-officedocument.presentationml.slide+xml"/>
  <Override PartName="/ppt/notesSlides/notesSlide63.xml" ContentType="application/vnd.openxmlformats-officedocument.presentationml.notesSlide+xml"/>
  <Override PartName="/ppt/slides/slide64.xml" ContentType="application/vnd.openxmlformats-officedocument.presentationml.slide+xml"/>
  <Override PartName="/ppt/notesSlides/notesSlide64.xml" ContentType="application/vnd.openxmlformats-officedocument.presentationml.notesSlide+xml"/>
  <Override PartName="/ppt/slides/slide65.xml" ContentType="application/vnd.openxmlformats-officedocument.presentationml.slide+xml"/>
  <Override PartName="/ppt/notesSlides/notesSlide65.xml" ContentType="application/vnd.openxmlformats-officedocument.presentationml.notesSlide+xml"/>
  <Override PartName="/ppt/slides/slide66.xml" ContentType="application/vnd.openxmlformats-officedocument.presentationml.slide+xml"/>
  <Override PartName="/ppt/notesSlides/notesSlide66.xml" ContentType="application/vnd.openxmlformats-officedocument.presentationml.notesSlide+xml"/>
  <Override PartName="/ppt/slides/slide67.xml" ContentType="application/vnd.openxmlformats-officedocument.presentationml.slide+xml"/>
  <Override PartName="/ppt/notesSlides/notesSlide6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  <p:sldId id="319" r:id="rId66"/>
    <p:sldId id="320" r:id="rId67"/>
    <p:sldId id="321" r:id="rId68"/>
    <p:sldId id="322" r:id="rId6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slide" Target="slides/slide62.xml"/>
  <Relationship Id="rId65" Type="http://schemas.openxmlformats.org/officeDocument/2006/relationships/slide" Target="slides/slide63.xml"/>
  <Relationship Id="rId66" Type="http://schemas.openxmlformats.org/officeDocument/2006/relationships/slide" Target="slides/slide64.xml"/>
  <Relationship Id="rId67" Type="http://schemas.openxmlformats.org/officeDocument/2006/relationships/slide" Target="slides/slide65.xml"/>
  <Relationship Id="rId68" Type="http://schemas.openxmlformats.org/officeDocument/2006/relationships/slide" Target="slides/slide66.xml"/>
  <Relationship Id="rId69" Type="http://schemas.openxmlformats.org/officeDocument/2006/relationships/slide" Target="slides/slide67.xml"/>
  <Relationship Id="rId70" Type="http://schemas.openxmlformats.org/officeDocument/2006/relationships/presProps" Target="presProps.xml"/>
  <Relationship Id="rId71" Type="http://schemas.openxmlformats.org/officeDocument/2006/relationships/viewProps" Target="viewProps.xml"/>
  <Relationship Id="rId72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நீங்கள் உங்கள் வழிகளையும் உங்கள் கிரியைகளையும் நன்றாய்ச் சீர்ப்படுத்தி, நீங்கள் மனுஷனுக்கும் மனுஷனுக்குமுள்ள வழக்கை நியாயமாய்த் தீர்த்து,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பரதேசியையும் திக்கற்றவனையும் விதவையையும் ஒடுக்காமலும், குற்றமில்லாத இரத்தத்தை இந்த ஸ்தலத்திலே சிந்தாமலும்; உங்களுக்குக் கேடுண்டாக அந்நிய தேவர்களைப் பின்பற்றாமலுமிருப்பீர்களேயாகில்,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பரதேசியையும் திக்கற்றவனையும் விதவையையும் ஒடுக்காமலும், குற்றமில்லாத இரத்தத்தை இந்த ஸ்தலத்திலே சிந்தாமலும்; உங்களுக்குக் கேடுண்டாக அந்நிய தேவர்களைப் பின்பற்றாமலுமிருப்பீர்களேயாகில்,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ப்பொழுது நான் உங்கள் பிதாக்களுக்குக் கொடுத்த தேசமாகிய இந்த ஸ்தலத்திலே உங்களைச் சதாகாலமும் குடியிருக்கப்பண்ணுவேன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இதோ, ஒன்றுக்கும் உதவாத பொய்வார்த்தைகளை நீங்கள் நம்புகிறீர்கள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இதோ, ஒன்றுக்கும் உதவாத பொய்வார்த்தைகளை நீங்கள் நம்புகிறீர்கள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நீங்கள் திருடி, கொலைசெய்து, விபசாரம்பண்ணி, பொய்யாணையிட்டு, பாகாலுக்குத் தூபங்காட்டி, நீங்கள் அறியாத அந்நிய தேவர்களைப் பின்பற்றி,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நீங்கள் திருடி, கொலைசெய்து, விபசாரம்பண்ணி, பொய்யாணையிட்டு, பாகாலுக்குத் தூபங்காட்டி, நீங்கள் அறியாத அந்நிய தேவர்களைப் பின்பற்றி,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பிற்பாடு வந்து, என் நாமம் தரிக்கப்பட்ட இந்த ஆலயத்திலே எனக்கு முன்பாக நின்று: இந்த அருவருப்புகளையெல்லாம் செய்வதற்காக விடுதலை பெற்றிருக்கிறோமென்று சொல்வீர்களோ?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பிற்பாடு வந்து, என் நாமம் தரிக்கப்பட்ட இந்த ஆலயத்திலே எனக்கு முன்பாக நின்று: இந்த அருவருப்புகளையெல்லாம் செய்வதற்காக விடுதலை பெற்றிருக்கிறோமென்று சொல்வீர்களோ?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கர்த்தரால் எரேமியாவுக்கு உண்டான வசனம்: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என் நாமம் தரிக்கப்பட்ட இந்த ஆலயம் உங்கள் பார்வைக்குக் கள்ளர்குகையாயிற்றோ? இதோ, நானும் இதைக் கண்டேன் என்று கர்த்தர் சொல்லுகிறார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என் நாமம் தரிக்கப்பட்ட இந்த ஆலயம் உங்கள் பார்வைக்குக் கள்ளர்குகையாயிற்றோ? இதோ, நானும் இதைக் கண்டேன் என்று கர்த்தர் சொல்லுகிறார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நான் முந்தி என் நாமம் விளங்கப்பண்ணின சீலோவிலுள்ள என் ஸ்தலத்துக்கு நீங்கள் போய், இஸ்ரவேல் ஜனத்தினுடைய பொல்லாப்பினிமித்தம் நான் அதற்குச் செய்ததைப் பாருங்கள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நான் முந்தி என் நாமம் விளங்கப்பண்ணின சீலோவிலுள்ள என் ஸ்தலத்துக்கு நீங்கள் போய், இஸ்ரவேல் ஜனத்தினுடைய பொல்லாப்பினிமித்தம் நான் அதற்குச் செய்ததைப் பாருங்கள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நீங்கள் இந்தக் கிரியைகளையெல்லாம் செய்தீர்கள், நான் உங்களுக்கு ஏற்கனவே சொல்லிவந்திருந்தும், நீங்கள் கேளாமலும், நான் உங்களைக் கூப்பிட்டும், நீங்கள் உத்தரவுகொடாமலும் போனபடியினால்,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நீங்கள் இந்தக் கிரியைகளையெல்லாம் செய்தீர்கள், நான் உங்களுக்கு ஏற்கனவே சொல்லிவந்திருந்தும், நீங்கள் கேளாமலும், நான் உங்களைக் கூப்பிட்டும், நீங்கள் உத்தரவுகொடாமலும் போனபடியினால்,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நீங்கள் இந்தக் கிரியைகளையெல்லாம் செய்தீர்கள், நான் உங்களுக்கு ஏற்கனவே சொல்லிவந்திருந்தும், நீங்கள் கேளாமலும், நான் உங்களைக் கூப்பிட்டும், நீங்கள் உத்தரவுகொடாமலும் போனபடியினால்,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என் நாமம் தரிக்கப்பட்டதும், நீங்கள் நம்பிக்கை கொண்டிருக்கிறதுமான இந்த ஆலயத்துக்கும் உங்களுக்கும் உங்கள் பிதாக்களுக்கும் நான் கொடுத்த ஸ்தலத்துக்கும், நான் சீலோவுக்குச் செய்ததுபோலச் செய்வேன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என் நாமம் தரிக்கப்பட்டதும், நீங்கள் நம்பிக்கை கொண்டிருக்கிறதுமான இந்த ஆலயத்துக்கும் உங்களுக்கும் உங்கள் பிதாக்களுக்கும் நான் கொடுத்த ஸ்தலத்துக்கும், நான் சீலோவுக்குச் செய்ததுபோலச் செய்வேன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நான் உங்களுடைய எல்லாச் சகோதரருமாகிய எப்பிராயீம் சந்ததி அனைத்தையும் தள்ளிப்போட்டதுபோல, உங்களையும் என் முகத்தைவிட்டுத் தள்ளிப்போடுவேன் என்று கர்த்தர் சொல்லுகிறார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நீ கர்த்தருடைய ஆலயத்தின் வாசலிலே நின்று, அங்கே கூறிச் சொல்லவேண்டிய வசனம் என்னவென்றால், கர்த்தரைப் பணிந்துகொள்ள இந்த வாசல்களுக்குள்ளே பிரவேசிக்கிற யூத ஜனங்களாகிய நீங்களெல்லாரும் கர்த்தருடைய வார்த்தையைக் கேளுங்கள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நீ இந்த ஜனத்துக்காக விண்ணப்பம் செய்யவேண்டாம்; அவர்களுக்காக மன்றாடவும் கெஞ்சவும் வேண்டாம், என்னிடத்தில் அவர்களுக்காகப் பரிந்துபேசவும் வேண்டாம், நான் உனக்குச் செவிகொடுப்பதில்லை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நீ இந்த ஜனத்துக்காக விண்ணப்பம் செய்யவேண்டாம்; அவர்களுக்காக மன்றாடவும் கெஞ்சவும் வேண்டாம், என்னிடத்தில் அவர்களுக்காகப் பரிந்துபேசவும் வேண்டாம், நான் உனக்குச் செவிகொடுப்பதில்லை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யூதாவின் பட்டணங்களிலும் எருசலேமின் வீதிகளிலும் அவர்கள் செய்கிறதை நீ காணவில்லையா?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எனக்கு மனமடிவுண்டாக அந்நியதேவர்களுக்குப் பானபலிகளை வார்க்கிறார்கள்; அவர்கள் வானராக்கினிக்குப் பணியாரங்களைச் சுடும்படி பிள்ளைகள் விறகுபொறுக்குகிறார்கள், பிதாக்கள் நெருப்புமூட்டுகிறார்கள், ஸ்திரீகள் மாப்பிசைகிறார்கள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எனக்கு மனமடிவுண்டாக அந்நியதேவர்களுக்குப் பானபலிகளை வார்க்கிறார்கள்; அவர்கள் வானராக்கினிக்குப் பணியாரங்களைச் சுடும்படி பிள்ளைகள் விறகுபொறுக்குகிறார்கள், பிதாக்கள் நெருப்புமூட்டுகிறார்கள், ஸ்திரீகள் மாப்பிசைகிறார்கள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வர்கள் எனக்கா மனமடிவுண்டாக்குகிறார்கள்? தங்கள் முகங்கள் வெட்கத்துக்குட்படும்படி அவர்கள் தங்களுக்கே அல்லவோ மனமடிவுண்டாக்குகிறார்கள் என்று கர்த்தர் சொல்லுகிறார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வர்கள் எனக்கா மனமடிவுண்டாக்குகிறார்கள்? தங்கள் முகங்கள் வெட்கத்துக்குட்படும்படி அவர்கள் தங்களுக்கே அல்லவோ மனமடிவுண்டாக்குகிறார்கள் என்று கர்த்தர் சொல்லுகிறார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ஆதலால் இதோ, என் கோபமும் என் உக்கிரமும் இந்த ஸ்தலத்தின்மேலும், மனுஷர்மேலும், மிருகங்கள்மேலும், வெளியின் மரங்கள்மேலும், பூமியின் கனிகள்மேலும் ஊற்றப்படும்; அது அவியாமல் எரியும் என்று கர்த்தராகிய ஆண்டவர் சொல்லுகிறார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ஆதலால் இதோ, என் கோபமும் என் உக்கிரமும் இந்த ஸ்தலத்தின்மேலும், மனுஷர்மேலும், மிருகங்கள்மேலும், வெளியின் மரங்கள்மேலும், பூமியின் கனிகள்மேலும் ஊற்றப்படும்; அது அவியாமல் எரியும் என்று கர்த்தராகிய ஆண்டவர் சொல்லுகிறார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இஸ்ரவேலின் தேவனாகிய சேனைகளின் கர்த்தர் சொல்லுகிறதென்னவென்றால் உங்கள் தகனபலிகளை மற்றப் பலிகளோடுங்கூட்டி, இறைச்சியைச் சாப்பிடுங்கள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நீ கர்த்தருடைய ஆலயத்தின் வாசலிலே நின்று, அங்கே கூறிச் சொல்லவேண்டிய வசனம் என்னவென்றால், கர்த்தரைப் பணிந்துகொள்ள இந்த வாசல்களுக்குள்ளே பிரவேசிக்கிற யூத ஜனங்களாகிய நீங்களெல்லாரும் கர்த்தருடைய வார்த்தையைக் கேளுங்கள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இஸ்ரவேலின் தேவனாகிய சேனைகளின் கர்த்தர் சொல்லுகிறதென்னவென்றால் உங்கள் தகனபலிகளை மற்றப் பலிகளோடுங்கூட்டி, இறைச்சியைச் சாப்பிடுங்கள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நான் உங்கள் பிதாக்களை எகிப்துதேசத்திலிருந்து அழைத்துவந்த நாளிலே, தகனபலியைக்குறித்தும், மற்றப் பலிகளைக்குறித்தும் நான் அவர்களோடே பேசினதையும் கட்டளையிட்டதையும்பார்க்கிலும்,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நான் உங்கள் பிதாக்களை எகிப்துதேசத்திலிருந்து அழைத்துவந்த நாளிலே, தகனபலியைக்குறித்தும், மற்றப் பலிகளைக்குறித்தும் நான் அவர்களோடே பேசினதையும் கட்டளையிட்டதையும்பார்க்கிலும்,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என் வாக்குக்குச் செவிகொடுங்கள், அப்பொழுது நான் உங்கள் தேவனாயிருப்பேன், நீங்கள் என் ஜனமாயிருப்பீர்கள்; நான் உங்களுக்குக் கற்பிக்கும் எல்லா வழியிலும், நீங்கள் உங்களுக்கு நன்மை உண்டாகும்படிக்கு நடவுங்கள் என்கிற விசேஷத்தையே அவர்களுக்குச் சொல்லிக் கட்டளையிட்டேன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என் வாக்குக்குச் செவிகொடுங்கள், அப்பொழுது நான் உங்கள் தேவனாயிருப்பேன், நீங்கள் என் ஜனமாயிருப்பீர்கள்; நான் உங்களுக்குக் கற்பிக்கும் எல்லா வழியிலும், நீங்கள் உங்களுக்கு நன்மை உண்டாகும்படிக்கு நடவுங்கள் என்கிற விசேஷத்தையே அவர்களுக்குச் சொல்லிக் கட்டளையிட்டேன்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அவர்களோ அதைக் கேளாமலும், தங்கள் செவியைச் சாயாமலும்போய், தங்கள் பொல்லாத இருதயத்தின் யோசனைகளின்படியும் கடினத்தின்படியும் நடந்து, முன்னிட்டல்ல பின்னிட்டே போனார்கள்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அவர்களோ அதைக் கேளாமலும், தங்கள் செவியைச் சாயாமலும்போய், தங்கள் பொல்லாத இருதயத்தின் யோசனைகளின்படியும் கடினத்தின்படியும் நடந்து, முன்னிட்டல்ல பின்னிட்டே போனார்கள்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உங்கள் பிதாக்கள் எகிப்துதேசத்திலிருந்து புறப்பட்ட நாள்முதல் இந்நாள்மட்டும் நான் தீர்க்கதரிசிகளாகிய என் ஊழியக்காரரையெல்லாம் தினந்தினம் உங்களண்டைக்கு ஏற்கனவே அனுப்பிக்கொண்டிருந்தேன்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உங்கள் பிதாக்கள் எகிப்துதேசத்திலிருந்து புறப்பட்ட நாள்முதல் இந்நாள்மட்டும் நான் தீர்க்கதரிசிகளாகிய என் ஊழியக்காரரையெல்லாம் தினந்தினம் உங்களண்டைக்கு ஏற்கனவே அனுப்பிக்கொண்டிருந்தேன்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ஆனாலும் அவர்கள் என் சொல்லைக் கேளாமலும், தங்கள் செவியைச் சாயாமலும் போய், தங்கள் கழுத்தைக் கடினப்படுத்தி, தங்கள் பிதாக்களைப்பார்க்கிலும் அதிக பொல்லாப்பு செய்தார்கள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இஸ்ரவேலின் தேவனாகிய சேனைகளின் கர்த்தர் சொல்லுகிறார்: உங்கள் வழிகளையும் உங்கள் கிரியைகளையும் சீர்ப்படுத்துங்கள், அப்பொழுது உங்களை இந்த ஸ்தலத்திலே குடியிருக்கப்பண்ணுவேன்.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ஆனாலும் அவர்கள் என் சொல்லைக் கேளாமலும், தங்கள் செவியைச் சாயாமலும் போய், தங்கள் கழுத்தைக் கடினப்படுத்தி, தங்கள் பிதாக்களைப்பார்க்கிலும் அதிக பொல்லாப்பு செய்தார்கள்.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நீ இந்த வார்த்தைகளையெல்லாம் அவர்களுக்குச் சொன்னாலும், அவர்கள் உனக்குச் செவிகொடுக்கமாட்டார்கள்; நீ அவர்களை நோக்கிக் கூப்பிட்டாலும், அவர்கள் உனக்கு மறுஉத்தரவு கொடுக்கமாட்டார்கள்.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நீ இந்த வார்த்தைகளையெல்லாம் அவர்களுக்குச் சொன்னாலும், அவர்கள் உனக்குச் செவிகொடுக்கமாட்டார்கள்; நீ அவர்களை நோக்கிக் கூப்பிட்டாலும், அவர்கள் உனக்கு மறுஉத்தரவு கொடுக்கமாட்டார்கள்.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ஆகையால் தங்கள் தேவனாகிய கர்த்தருடைய சத்தத்தைக் கேளாமலும், புத்தியை ஏற்றுக்கொள்ளமலும் இருக்கிற, ஜாதி இதுதான் என்றும், சத்தியம் அழிந்து, அது அவர்கள் வாயிலிருந்து அற்றுப்போனதென்றும் அவர்களுக்குச் சொல்.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ஆகையால் தங்கள் தேவனாகிய கர்த்தருடைய சத்தத்தைக் கேளாமலும், புத்தியை ஏற்றுக்கொள்ளமலும் இருக்கிற, ஜாதி இதுதான் என்றும், சத்தியம் அழிந்து, அது அவர்கள் வாயிலிருந்து அற்றுப்போனதென்றும் அவர்களுக்குச் சொல்.]]></a:t>
            </a: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நீ உன் தலைமயிரைச் சிரைத்து, எறிந்துவிட்டு, உயர்தலங்களிலே புலம்பிக்கொண்டிரு; கர்த்தர் தமது சினத்துக்கு ஏதுவான சந்ததியை வெறுத்து நெகிழவிட்டார்.]]></a:t>
            </a:r>
          </a:p>
        </p:txBody>
      </p:sp>
    </p:spTree>
  </p:cSld>
</p:notes>
</file>

<file path=ppt/notesSlides/notesSlide5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நீ உன் தலைமயிரைச் சிரைத்து, எறிந்துவிட்டு, உயர்தலங்களிலே புலம்பிக்கொண்டிரு; கர்த்தர் தமது சினத்துக்கு ஏதுவான சந்ததியை வெறுத்து நெகிழவிட்டார்.]]></a:t>
            </a:r>
          </a:p>
        </p:txBody>
      </p:sp>
    </p:spTree>
  </p:cSld>
</p:notes>
</file>

<file path=ppt/notesSlides/notesSlide5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யூதா புத்திரர் என் பார்வைக்குப் பொல்லாப்பானதைச் செய்தார்கள் என்று கர்த்தர் சொல்லுகிறார்; என் நாமம் தரித்திருக்கிற ஆலயத்தைத் தீட்டுப்படுத்தித் தங்கள் அருவருப்புகளை அதிலே வைத்தார்கள்.]]></a:t>
            </a:r>
          </a:p>
        </p:txBody>
      </p:sp>
    </p:spTree>
  </p:cSld>
</p:notes>
</file>

<file path=ppt/notesSlides/notesSlide5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யூதா புத்திரர் என் பார்வைக்குப் பொல்லாப்பானதைச் செய்தார்கள் என்று கர்த்தர் சொல்லுகிறார்; என் நாமம் தரித்திருக்கிற ஆலயத்தைத் தீட்டுப்படுத்தித் தங்கள் அருவருப்புகளை அதிலே வைத்தார்கள்.]]></a:t>
            </a:r>
          </a:p>
        </p:txBody>
      </p:sp>
    </p:spTree>
  </p:cSld>
</p:notes>
</file>

<file path=ppt/notesSlides/notesSlide5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தங்கள் குமாரரையும் தங்கள் குமாரத்திகளையும் அக்கினியிலே தகனிக்கிறதற்காக, அவர்கள் இன்னோம் குமாரனின் பள்ளத்தாக்கிலுள்ள தோப்பேத்தின் மேடைகளைக் கட்டினார்கள்; அதை நான் கட்டளையிடவுமில்லை, அது என் மனதில் தோன்றவுமில்லை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இஸ்ரவேலின் தேவனாகிய சேனைகளின் கர்த்தர் சொல்லுகிறார்: உங்கள் வழிகளையும் உங்கள் கிரியைகளையும் சீர்ப்படுத்துங்கள், அப்பொழுது உங்களை இந்த ஸ்தலத்திலே குடியிருக்கப்பண்ணுவேன்.]]></a:t>
            </a:r>
          </a:p>
        </p:txBody>
      </p:sp>
    </p:spTree>
  </p:cSld>
</p:notes>
</file>

<file path=ppt/notesSlides/notesSlide6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தங்கள் குமாரரையும் தங்கள் குமாரத்திகளையும் அக்கினியிலே தகனிக்கிறதற்காக, அவர்கள் இன்னோம் குமாரனின் பள்ளத்தாக்கிலுள்ள தோப்பேத்தின் மேடைகளைக் கட்டினார்கள்; அதை நான் கட்டளையிடவுமில்லை, அது என் மனதில் தோன்றவுமில்லை.]]></a:t>
            </a:r>
          </a:p>
        </p:txBody>
      </p:sp>
    </p:spTree>
  </p:cSld>
</p:notes>
</file>

<file path=ppt/notesSlides/notesSlide6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ஆதலால், இதோ, நாட்கள் வருமென்று கர்த்தர் சொல்லுகிறார்; அப்பொழுது அது அப்புறம் தோப்பேத் என்றும், இன்னோம் குமாரனின் பள்ளத்தாக்கென்றும் சொல்லப்படாமல், சங்காரப்பள்ளத்தாக்கென்று சொல்லப்படும்; தோப்பேத்திலே இடங்கிடையாமற்போகுமட்டும் சவங்களை அடக்கம்பண்ணுவார்கள்.]]></a:t>
            </a:r>
          </a:p>
        </p:txBody>
      </p:sp>
    </p:spTree>
  </p:cSld>
</p:notes>
</file>

<file path=ppt/notesSlides/notesSlide6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ஆதலால், இதோ, நாட்கள் வருமென்று கர்த்தர் சொல்லுகிறார்; அப்பொழுது அது அப்புறம் தோப்பேத் என்றும், இன்னோம் குமாரனின் பள்ளத்தாக்கென்றும் சொல்லப்படாமல், சங்காரப்பள்ளத்தாக்கென்று சொல்லப்படும்; தோப்பேத்திலே இடங்கிடையாமற்போகுமட்டும் சவங்களை அடக்கம்பண்ணுவார்கள்.]]></a:t>
            </a:r>
          </a:p>
        </p:txBody>
      </p:sp>
    </p:spTree>
  </p:cSld>
</p:notes>
</file>

<file path=ppt/notesSlides/notesSlide6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ஆதலால், இதோ, நாட்கள் வருமென்று கர்த்தர் சொல்லுகிறார்; அப்பொழுது அது அப்புறம் தோப்பேத் என்றும், இன்னோம் குமாரனின் பள்ளத்தாக்கென்றும் சொல்லப்படாமல், சங்காரப்பள்ளத்தாக்கென்று சொல்லப்படும்; தோப்பேத்திலே இடங்கிடையாமற்போகுமட்டும் சவங்களை அடக்கம்பண்ணுவார்கள்.]]></a:t>
            </a:r>
          </a:p>
        </p:txBody>
      </p:sp>
    </p:spTree>
  </p:cSld>
</p:notes>
</file>

<file path=ppt/notesSlides/notesSlide6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இந்த ஜனத்தின் பிணங்கள் ஆகாயத்தின் பறவைகளுக்கும் பூமியின் மிருகங்களுக்கும் இரையாகும்; அவைகளை வெருட்டுவாரும் இல்லாதிருப்பார்கள்.]]></a:t>
            </a:r>
          </a:p>
        </p:txBody>
      </p:sp>
    </p:spTree>
  </p:cSld>
</p:notes>
</file>

<file path=ppt/notesSlides/notesSlide6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இந்த ஜனத்தின் பிணங்கள் ஆகாயத்தின் பறவைகளுக்கும் பூமியின் மிருகங்களுக்கும் இரையாகும்; அவைகளை வெருட்டுவாரும் இல்லாதிருப்பார்கள்.]]></a:t>
            </a:r>
          </a:p>
        </p:txBody>
      </p:sp>
    </p:spTree>
  </p:cSld>
</p:notes>
</file>

<file path=ppt/notesSlides/notesSlide6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நான் யூதாவின் பட்டணங்களிலும் எருசலேமின் வீதிகளிலும் களிப்பின் சத்தத்தையும், மகிழ்ச்சியின் சத்தத்தையும், மணவாளனின் சத்தத்தையும், மணவாட்டியின் சத்தத்தையும் ஓயப்பண்ணுவேன்; தேசம் பாழாகும்.]]></a:t>
            </a:r>
          </a:p>
        </p:txBody>
      </p:sp>
    </p:spTree>
  </p:cSld>
</p:notes>
</file>

<file path=ppt/notesSlides/notesSlide6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நான் யூதாவின் பட்டணங்களிலும் எருசலேமின் வீதிகளிலும் களிப்பின் சத்தத்தையும், மகிழ்ச்சியின் சத்தத்தையும், மணவாளனின் சத்தத்தையும், மணவாட்டியின் சத்தத்தையும் ஓயப்பண்ணுவேன்; தேசம் பாழாகும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கர்த்தரின் ஆலயம், கர்த்தரின் ஆலயம், கர்த்தரின் ஆலயம் இதுவே என்று சொல்லி, பொய்வார்த்தைகளை நம்பிக்கொள்ளாதிருங்கள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கர்த்தரின் ஆலயம், கர்த்தரின் ஆலயம், கர்த்தரின் ஆலயம் இதுவே என்று சொல்லி, பொய்வார்த்தைகளை நம்பிக்கொள்ளாதிருங்கள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நீங்கள் உங்கள் வழிகளையும் உங்கள் கிரியைகளையும் நன்றாய்ச் சீர்ப்படுத்தி, நீங்கள் மனுஷனுக்கும் மனுஷனுக்குமுள்ள வழக்கை நியாயமாய்த் தீர்த்து,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69955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5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6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7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8.xml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9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0.xml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1.xml"/>
</Relationships>

</file>

<file path=ppt/slides/_rels/slide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2.xml"/>
</Relationships>

</file>

<file path=ppt/slides/_rels/slide6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3.xml"/>
</Relationships>

</file>

<file path=ppt/slides/_rels/slide6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4.xml"/>
</Relationships>

</file>

<file path=ppt/slides/_rels/slide6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5.xml"/>
</Relationships>

</file>

<file path=ppt/slides/_rels/slide6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6.xml"/>
</Relationships>

</file>

<file path=ppt/slides/_rels/slide6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7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7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ન્યાયપૂર્ણ વ્યવહાર કરો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7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અને જો તમે વિદેશીઓ, અનાથો અને વિધવાઓનું શોષણ ન કરો, અને જો તમે આ જગ્યાએ નિદોર્ષનું લોહી ન રેડ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7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અને જો તમે બીજા દેવો પાછળ દોડી તમારો પોતાનો જ વિનાશ ન નોતરો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7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તો હું તમને આ દેશમાં વસવા દઇશ. આ ભૂમિ મેં તમારા પિતૃઓને સદાકાળ માટે આપેલી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7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“‘જરા જો કે તું શું કરી રહ્યો છે? શું તું હજી એ છેતરામણા શબ્દોમાં માને છે જે તને કોઇ રીતે મદદ 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7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કરી શકે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7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તમે ચોરી કરો છો, ખૂન કરો છો, વ્યભિચાર કરો છો. ખોટા સોગંદ ખાઓ છો. બઆલદેવને ભોગ ચઢાવો છો. અન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7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અજાણ્યા જ બીજા દેવોની પાછળ પડો છ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7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અને પછી અહીં આવી મારા મંદિરમાં મારી સમક્ષ ઊભા રહીને કહો છો, “અમે સુરક્ષિત છીએ,” આ બધા અધમ કાર્ય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7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કરવાને અમને છૂટ છે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7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પછી યહોવાએ યમિર્યાને કહ્યું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7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તમે શું એમ માનો છો કે આ મારું મંદિર એ ચોરલૂંટારાનો અડ્ડો છે? યાદ રાખજો, મેં જાતે આ બધું જોયુ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7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છે.”‘ આ હું યહોવા બોલું છુ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7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“‘મારું સ્થાન એક વખત ‘શીલોહમાં હતું ત્યાં જાઓ, જ્યાં મારું પ્રથમ નિવાસસ્થાન હતું. અને જોઇ આવો ક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7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મારા લોકો ઇસ્રાએલીઓની દુષ્ટતાને કારણે મેં તેના શા હાલ કર્યા છે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7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અને હવે, જ્યારે આ સર્વ દુષ્ટતા તમે કરી છે માટે હવે હું તમારી સાથે પણ એવો જ વ્યવહાર કરીશ. મે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7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વારંવાર કહ્યું છે કે યહોવા આ પ્રમાણે કહે છે, છતાં તમે મારું સાંભળ્યું નહિ, મેં તમને સાદ કર્યો છતા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7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મે પ્રત્યુત્તર ન આપ્ય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7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તેથી તમે મદદ માટે મંદિર પર ભરોસો રાખો છો, પણ મેં જેમ ‘શીલોહ’માં કર્યું તેમ મારા નામથી ઓળખાતા 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7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મંદિરનો અને તમારા પિતૃઓનો પ્રદેશ તથા તમને મેં આપેલા આ સ્થળનો હું નાશ કરીશ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7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તમારા ભાઇઓને એટલે એફ્રાઇમના લોકોને જેમ કર્યું હતું, તેમ હું તમને બંદીવાસમાં મોકલી આપીશ.”‘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7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“યહોવાના મંદિરના પ્રવેશદ્વાર પાસે તું જા અને ત્યાં થઇને મારી ઉપાસના કરવા આવનાર સૌ યહૂદિયા વાસીઓન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7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યહોવાએ મને કહ્યું, “યમિર્યા, એ લોકો માટે પ્રાર્થના કરીશ નહી, મારી આગળ કોઇ મધ્યસ્થી કરીશ નહિ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7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કારણ, હું સાંભળનાર નથી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7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તું જોતો નથી કે યહૂદિયાના નગરોમાં અને યરૂશાલેમની શેરીઓમાં તેઓ શું કરી રહ્યા છે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7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આકાશની રાણી માટે ભાખરી બનાવવા બાળકો લાકડાં વીણે છે, પુરુષો દેવતા સળગાવે છે અને સ્ત્રીઓ ગૂંદે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7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બીજા દેવોને પણ તેઓ પેયાર્પણ ચઢાવે છે. જાણે મારું અપમાન ન કરતાં હોય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7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શું તેઓ ખરેખર મારું અપમાન કરે છે? ખરું જોતાં તેઓ પોતાનું જ અપમાન કરતાં નથી? પોતે જ શરમજનક નામોશ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7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વહોરી લેતા નથી?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7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તેથી આ હું યહોવા બોલું છું, “મારો રોષાગ્નિ અને મારો ક્રોધાગ્નિ આ જગ્યા પર તેમ જ ખેતરો પર ઊતરશે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7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અને તે હોલાવ્યો પણ હોલવાઇ જશે નહિ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7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ઇસ્રાએલના દેવ સૈન્યોનો દેવ યહોવાના આ વચન છે, “મારા લોકો, ભલે તમે મને ચઢાવેલ યજ્ઞ ભેગુ દહનાર્પણ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7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આગળ જાહેરાત કર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7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ણ લઇ લો અને એ બધું માંસ તમે ખાઇ જાઓ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7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કારણ કે તમારા પિતૃઓને હું મિસરમાંથી લઇ આવ્યો હતો, ત્યારે મેં તેમને દહનાર્પણ અને યજ્ઞ વિષે કશુંય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7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નહોતું કહ્યું કે, કોઇ આજ્ઞાય ફરમાવી નહોતી; ફકત મેં તેઓને કહ્યું હતું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7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‘મને આધીન થાઓ અને હું તમારો દેવ થઇશ અને તમે મારા લોકો થશો; હું તમને ફરમાવું છું તેટલું તમે કર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7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ો તમે સુખી અને સમૃદ્ધ થશો!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7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“પરંતુ તેઓએ સાંભળ્યું નહિ, ને ધ્યાન પણ આપ્યું નહિ, પોતાના દુષ્ટ હઠીલા વિચારો પ્રમાણે જ ચાલ્ય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7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સારા બનવાને બદલે તેઓ વધારે ખરાબ થતા ગયા. આગળ વધવાને બદલે પાછળ હટય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7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તમારા પૂર્વજો મિસરમાંથી બહાર આવ્યા ત્યારથી અત્યાર સુધી, સતત મેં મારા સેવકો પ્રબોધકોને તમારી પાસ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7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મોકલ્યા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7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છતાં તમે મારું સાંભળ્યું નથી. ધ્યાન આપ્યું નથી. અને હઠીલા થઇને તમારા પિતૃઓ કરતાં પણ વધારે બંડખો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7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ઇસ્રાએલના દેવ સૈન્યોનો દેવ યહોવાનાં વચન સાંભળો, તે કહે છે; ‘તમારાં આચરણ અને કમોર્ સુધારો, તો હુ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7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થઇને ર્વત્યા છ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7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યમિર્યા, તું જ્યારે તેમને આ વાત કરશે ત્યારે તેઓ સાંભળવાના નથી, તું જો તેમને સાદ કરશે તો તેઓ જવાબ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7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આપનાર નથી. માટે યોગ્ય પ્રત્યુત્તરની આશા રાખીશ નહ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7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માટે તું એમને કહેજે, ‘આ એ પ્રજા છે જે પોતાના દેવ યહોવાનું સાંભળતી નથી કે સુધરતી નથી; સચ્ચાઇ મર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7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રવારી છે; એમને મોઢે હવે એનું નામ પણ સાંભળવા મળતું નથી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7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“હે યરૂશાલેમ, શરમને કારણે તારું માથું મૂંડાવ, શોક પાળ, અને પર્વતો પર એકાંતમાં ચિંતા કર; કારણ ક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7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હોવાએ પોતાના રોષને કારણે આ લોકોનો નકાર કર્યો છે અને તેઓનો ત્યાગ કર્યો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7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આવુ બન્યું કારણકે યહૂદિયાના લોકોએ મારી સામે એવું શરમજનક કૃત્ય કર્યું છે, કે તે મને ગમ્યું નથી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7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ેમણે મારું નામ ધરાવતા મંદિરમાં ઘૃણાસ્પદ મૂર્તિઓ મૂકી એને તેને અશુદ્ધ કર્યું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7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તેમણે પોતાનાં પુત્રપુત્રીઓને હોમવા બેન-હિન્નોમની ખીણમાં તોફેથ નામનો યજ્ઞકુંડ બાંધ્યો છે. મેં એવ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7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મને આ સ્થળે રહેવા દઇશ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7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આજ્ઞા કરી જ નથી, એવો વિચાર સુદ્ધાં મારા મનમાં કદી આવ્યો નથી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7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“એવો સમય આવે છે જ્યારે ‘તોફેથ’ અથવા “બેન-હિન્નોમની ખીણ” નું નામ બદલીને ‘કતલની ખીણ’ રાખવામાં આવશ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7]]>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અને તેઓને દફનાવવા જગ્યા બાકી ન રહે ત્યાં સુધી તેમને તોફેથમાં દફનાવવામાં આવશે પછી તેઓના મૃતદેહોન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7]]>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ખીણમાં નાખી દેવામાં આવશ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7]]>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પછી એ લોકોના મૃતદેહોને આકાશના પંખીઓ અને જંગલી પશુઓ ખાશે અને તેમને ડરાવીને હાંકી મૂકનાર કોઇ નહ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7]]>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હોય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7]]>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ત્યારે હું યહૂદિયાના ગામોમાંથી અને યરૂશાલેમની શેરીઓમાંથી આનંદના અને હર્ષના અવાજો અને વરવધૂન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7]]>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કિલોલ-હષોર્લ્લાસ બંધ કરીશ. જેથી સમગ્ર પ્રદેશ ઉજ્જડ વેરાન વગડો બની જશે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7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પરંતુ તે લોકોનો વિશ્વાસ કરતાં નહિ, જેઓ જૂઠું બોલતા એમ કહેતા રહે છે, “યહોવાનું મંદિર, યહોવાનુ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7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મંદિર, યહોવાનું મંદિર અહીયાં જ છે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7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કારણ કે જો તમે સાચે જ તમારો સ્વભાવ સુધારો અને તમારા કમોર્ સુધારો અને તમે સાચે જ એકબીજા સાથ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7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8">
  <a:themeElements>
    <a:clrScheme name="Theme4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2026-08-02T15:07:57Z</dcterms:created>
  <dcterms:modified xsi:type="dcterms:W3CDTF">2026-08-02T15:07:57Z</dcterms:modified>
  <dc:title>எரேமியா : 7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