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9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a land, a sunny land, 
Whose skies are ever bright, 
Where evening shadows never fall ; 
The Saviour is its ligh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the cross . . we meekly bear, . . 
Then the crown . . we shall wear, . . 
When we dwell . . among the fair, . . 
In the bright for-evermo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re is a clime, a peaceful clime, 
Beyond life's narrow sea, 
Where every storm is hushed to rest : 
There let our treasure b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is a home, a glorious home. 
A heavenly mansion fair ; 
And those we loved so fondly here 
Will bid us welcome ther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e long to leave these fading scenes 
That glide so quickly by, 
And join the shining host above, 
Where joy can never di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2026-06-18T00:35:24Z</dcterms:created>
  <dcterms:modified xsi:type="dcterms:W3CDTF">2026-06-18T00:35:24Z</dcterms:modified>
  <dc:title>Hymn : 984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