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ள்ள பாத்தி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கள் நீக்கி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யாய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் 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ேன் முழுவத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் நீர் களிமண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நிறைவே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ிய பாத்தி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ுகள் நீக்க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தியாய் நிறு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2026-07-31T14:49:30Z</dcterms:created>
  <dcterms:modified xsi:type="dcterms:W3CDTF">2026-07-31T14:49:30Z</dcterms:modified>
  <dc:title>துதிப் பாடல்கள் : 929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