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18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றைவுள்ள பாத்திரம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றைவுகள் நீக்கி உந்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வியாய் பயன்படுத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உம் க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டைத்தேன் முழுவது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யும் பயன்படுத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யவன் நீர் களிமண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சித்தம் நிறைவேற்ற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வறிய பாத்திரம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வறுகள் நீக்கி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குதியாய் நிறுத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2026-09-15T18:06:27Z</dcterms:created>
  <dcterms:modified xsi:type="dcterms:W3CDTF">2026-09-15T18:06:27Z</dcterms:modified>
  <dc:title>துதிப் பாடல்கள் : 929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