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presProps" Target="presProps.xml"/>
  <Relationship Id="rId34" Type="http://schemas.openxmlformats.org/officeDocument/2006/relationships/viewProps" Target="viewProps.xml"/>
  <Relationship Id="rId3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30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க்கும் அரண் நீரே என் கேடகமான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டைத்தவரை புகலிடமாய்க் கொண்டுள்ள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சுத்தரே பாதுகாக்கும் மதிலான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ீங்கு நிகழாது நோயும் அணுகா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ழியெல்லாம் காக்கும் தூதன் எனக்கு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ம் கல்லில் மோதாமல் தாங்க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ிதிப்பேன் சிங்கத்தையே ந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டப்பேன் சர்ப்பத்தின்மே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றகுகளால் அரவணைத்து மூடுகிற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சமூகம்தான் நிரந்தர நீரோட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தரே உ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மிரச் செய்தீரே நிரந்தரமானீரே -த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வில் வரும் திகிலுக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் பயப்பட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கலில் வரும் சோதனைகளை மேற்கொள்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யிரம் எனக்கெதிராய் வந்தாலும் பயமில்ல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ிடத்தில் வாஞ்சையாய் இருப்பத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டுதலையும் ஜெய வாழ்வும் எனக்கு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மம் அறிந்ததினால் உயர்வு உண்டெனக்கு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நோக்கி மன்றாடும் போதெ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தில் தந்து கனப்படுத்தும் தகப்பன் ந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ுகாப்பில் வாழ்கின்றேன் -சர்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டிய ஆயுள் உண்டு நிச்சயம் வெற்றி உ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ல்லவரே உம் நிழலில்த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ங்கியுள்ள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கலிடமே அடைக்கல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ோட்டையே நம்பிக்க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ழாக்கும் கொள்ளை நோய் அணுகா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ேடனின் கண்ணி ஒன்றும் செய்யா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2026-06-10T07:33:13Z</dcterms:created>
  <dcterms:modified xsi:type="dcterms:W3CDTF">2026-06-10T07:33:13Z</dcterms:modified>
  <dc:title>துதிப் பாடல்கள் : 788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