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6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க்கும் அரண் நீரே என் கேடகமான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டைத்தவரை புகலிடமாய்க் கொண்டுள்ள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ரே பாதுகாக்கும் மதிலா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ங்கு நிகழாது நோயும் அணுக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யெல்லாம் காக்கும் தூதன் எனக்கு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ம் கல்லில் மோதாமல் தாங்க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ிதிப்பேன் சிங்கத்தையே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ப்பேன் சர்ப்பத்தின்மே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குகளால் அரவணைத்து மூடுகி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மூகம்தான் நிரந்தர நீரோட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ரே உ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மிரச் செய்தீரே நிரந்தரமானீரே -த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வில் வரும் திகில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பயப்ப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லில் வரும் சோதனைகளை மேற்கொள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ிரம் எனக்கெதிராய் வந்தாலும் பயம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டத்தில் வாஞ்சையாய் இருப்ப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ுதலையும் ஜெய வாழ்வும் எனக்கு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ம் அறிந்ததினால் உயர்வு உண்டெனக்கு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ோக்கி மன்றாடும் போத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தில் தந்து கனப்படுத்தும் தகப்பன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ுகாப்பில் வாழ்கின்றேன் -சர்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டிய ஆயுள் உண்டு நிச்சயம் வெற்றி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வரே உம் நிழலில்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ங்கியுள்ள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கலிடமே அடைக்கல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ட்டையே நம்பிக்க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ழாக்கும் கொள்ளை நோய் அணுக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டனின் கண்ணி ஒன்றும் செய்ய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2026-09-08T11:03:00Z</dcterms:created>
  <dcterms:modified xsi:type="dcterms:W3CDTF">2026-09-08T11:03:00Z</dcterms:modified>
  <dc:title>துதிப் பாடல்கள் : 788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