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68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hill and lofty mountain, 
Hear the gospel trumpet call ; 
Listen to the strains inspiring, 
‘Tis a message for us all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 into line for the con - - flict ! 
Fall into line for the con - - flict ! 
Rally at the trumpet's call, rally I rally ! 
Rally, Christian soldiers all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Girding on the royal armour, 
Wave the glorious banner high ! 
While for truth and right contending, 
Angels watch you from the sk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ound again the silver trumpet ! 
Sound aloud the battle-cry ! 
All for Jesus, all for Jesus !  
We shall conquer though we di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2026-06-18T03:04:45Z</dcterms:created>
  <dcterms:modified xsi:type="dcterms:W3CDTF">2026-06-18T03:04:45Z</dcterms:modified>
  <dc:title>Hymn : 705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