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Override PartName="/ppt/slides/slide74.xml" ContentType="application/vnd.openxmlformats-officedocument.presentationml.slide+xml"/>
  <Override PartName="/ppt/notesSlides/notesSlide74.xml" ContentType="application/vnd.openxmlformats-officedocument.presentationml.notesSlide+xml"/>
  <Override PartName="/ppt/slides/slide75.xml" ContentType="application/vnd.openxmlformats-officedocument.presentationml.slide+xml"/>
  <Override PartName="/ppt/notesSlides/notesSlide75.xml" ContentType="application/vnd.openxmlformats-officedocument.presentationml.notesSlide+xml"/>
  <Override PartName="/ppt/slides/slide76.xml" ContentType="application/vnd.openxmlformats-officedocument.presentationml.slide+xml"/>
  <Override PartName="/ppt/notesSlides/notesSlide76.xml" ContentType="application/vnd.openxmlformats-officedocument.presentationml.notesSlide+xml"/>
  <Override PartName="/ppt/slides/slide77.xml" ContentType="application/vnd.openxmlformats-officedocument.presentationml.slide+xml"/>
  <Override PartName="/ppt/notesSlides/notesSlide77.xml" ContentType="application/vnd.openxmlformats-officedocument.presentationml.notesSlide+xml"/>
  <Override PartName="/ppt/slides/slide78.xml" ContentType="application/vnd.openxmlformats-officedocument.presentationml.slide+xml"/>
  <Override PartName="/ppt/notesSlides/notesSlide78.xml" ContentType="application/vnd.openxmlformats-officedocument.presentationml.notesSlide+xml"/>
  <Override PartName="/ppt/slides/slide79.xml" ContentType="application/vnd.openxmlformats-officedocument.presentationml.slide+xml"/>
  <Override PartName="/ppt/notesSlides/notesSlide79.xml" ContentType="application/vnd.openxmlformats-officedocument.presentationml.notesSlide+xml"/>
  <Override PartName="/ppt/slides/slide80.xml" ContentType="application/vnd.openxmlformats-officedocument.presentationml.slide+xml"/>
  <Override PartName="/ppt/notesSlides/notesSlide80.xml" ContentType="application/vnd.openxmlformats-officedocument.presentationml.notesSlide+xml"/>
  <Override PartName="/ppt/slides/slide81.xml" ContentType="application/vnd.openxmlformats-officedocument.presentationml.slide+xml"/>
  <Override PartName="/ppt/notesSlides/notesSlide81.xml" ContentType="application/vnd.openxmlformats-officedocument.presentationml.notesSlide+xml"/>
  <Override PartName="/ppt/slides/slide82.xml" ContentType="application/vnd.openxmlformats-officedocument.presentationml.slide+xml"/>
  <Override PartName="/ppt/notesSlides/notesSlide82.xml" ContentType="application/vnd.openxmlformats-officedocument.presentationml.notesSlide+xml"/>
  <Override PartName="/ppt/slides/slide83.xml" ContentType="application/vnd.openxmlformats-officedocument.presentationml.slide+xml"/>
  <Override PartName="/ppt/notesSlides/notesSlide83.xml" ContentType="application/vnd.openxmlformats-officedocument.presentationml.notesSlide+xml"/>
  <Override PartName="/ppt/slides/slide84.xml" ContentType="application/vnd.openxmlformats-officedocument.presentationml.slide+xml"/>
  <Override PartName="/ppt/notesSlides/notesSlide84.xml" ContentType="application/vnd.openxmlformats-officedocument.presentationml.notesSlide+xml"/>
  <Override PartName="/ppt/slides/slide85.xml" ContentType="application/vnd.openxmlformats-officedocument.presentationml.slide+xml"/>
  <Override PartName="/ppt/notesSlides/notesSlide85.xml" ContentType="application/vnd.openxmlformats-officedocument.presentationml.notesSlide+xml"/>
  <Override PartName="/ppt/slides/slide86.xml" ContentType="application/vnd.openxmlformats-officedocument.presentationml.slide+xml"/>
  <Override PartName="/ppt/notesSlides/notesSlide86.xml" ContentType="application/vnd.openxmlformats-officedocument.presentationml.notesSlide+xml"/>
  <Override PartName="/ppt/slides/slide87.xml" ContentType="application/vnd.openxmlformats-officedocument.presentationml.slide+xml"/>
  <Override PartName="/ppt/notesSlides/notesSlide87.xml" ContentType="application/vnd.openxmlformats-officedocument.presentationml.notesSlide+xml"/>
  <Override PartName="/ppt/slides/slide88.xml" ContentType="application/vnd.openxmlformats-officedocument.presentationml.slide+xml"/>
  <Override PartName="/ppt/notesSlides/notesSlide88.xml" ContentType="application/vnd.openxmlformats-officedocument.presentationml.notesSlide+xml"/>
  <Override PartName="/ppt/slides/slide89.xml" ContentType="application/vnd.openxmlformats-officedocument.presentationml.slide+xml"/>
  <Override PartName="/ppt/notesSlides/notesSlide89.xml" ContentType="application/vnd.openxmlformats-officedocument.presentationml.notesSlide+xml"/>
  <Override PartName="/ppt/slides/slide90.xml" ContentType="application/vnd.openxmlformats-officedocument.presentationml.slide+xml"/>
  <Override PartName="/ppt/notesSlides/notesSlide90.xml" ContentType="application/vnd.openxmlformats-officedocument.presentationml.notesSlide+xml"/>
  <Override PartName="/ppt/slides/slide91.xml" ContentType="application/vnd.openxmlformats-officedocument.presentationml.slide+xml"/>
  <Override PartName="/ppt/notesSlides/notesSlide91.xml" ContentType="application/vnd.openxmlformats-officedocument.presentationml.notesSlide+xml"/>
  <Override PartName="/ppt/slides/slide92.xml" ContentType="application/vnd.openxmlformats-officedocument.presentationml.slide+xml"/>
  <Override PartName="/ppt/notesSlides/notesSlide92.xml" ContentType="application/vnd.openxmlformats-officedocument.presentationml.notesSlide+xml"/>
  <Override PartName="/ppt/slides/slide93.xml" ContentType="application/vnd.openxmlformats-officedocument.presentationml.slide+xml"/>
  <Override PartName="/ppt/notesSlides/notesSlide9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  <p:sldId id="333" r:id="rId80"/>
    <p:sldId id="334" r:id="rId81"/>
    <p:sldId id="335" r:id="rId82"/>
    <p:sldId id="336" r:id="rId83"/>
    <p:sldId id="337" r:id="rId84"/>
    <p:sldId id="338" r:id="rId85"/>
    <p:sldId id="339" r:id="rId86"/>
    <p:sldId id="340" r:id="rId87"/>
    <p:sldId id="341" r:id="rId88"/>
    <p:sldId id="342" r:id="rId89"/>
    <p:sldId id="343" r:id="rId90"/>
    <p:sldId id="344" r:id="rId91"/>
    <p:sldId id="345" r:id="rId92"/>
    <p:sldId id="346" r:id="rId93"/>
    <p:sldId id="347" r:id="rId94"/>
    <p:sldId id="348" r:id="rId9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slide" Target="slides/slide77.xml"/>
  <Relationship Id="rId80" Type="http://schemas.openxmlformats.org/officeDocument/2006/relationships/slide" Target="slides/slide78.xml"/>
  <Relationship Id="rId81" Type="http://schemas.openxmlformats.org/officeDocument/2006/relationships/slide" Target="slides/slide79.xml"/>
  <Relationship Id="rId82" Type="http://schemas.openxmlformats.org/officeDocument/2006/relationships/slide" Target="slides/slide80.xml"/>
  <Relationship Id="rId83" Type="http://schemas.openxmlformats.org/officeDocument/2006/relationships/slide" Target="slides/slide81.xml"/>
  <Relationship Id="rId84" Type="http://schemas.openxmlformats.org/officeDocument/2006/relationships/slide" Target="slides/slide82.xml"/>
  <Relationship Id="rId85" Type="http://schemas.openxmlformats.org/officeDocument/2006/relationships/slide" Target="slides/slide83.xml"/>
  <Relationship Id="rId86" Type="http://schemas.openxmlformats.org/officeDocument/2006/relationships/slide" Target="slides/slide84.xml"/>
  <Relationship Id="rId87" Type="http://schemas.openxmlformats.org/officeDocument/2006/relationships/slide" Target="slides/slide85.xml"/>
  <Relationship Id="rId88" Type="http://schemas.openxmlformats.org/officeDocument/2006/relationships/slide" Target="slides/slide86.xml"/>
  <Relationship Id="rId89" Type="http://schemas.openxmlformats.org/officeDocument/2006/relationships/slide" Target="slides/slide87.xml"/>
  <Relationship Id="rId90" Type="http://schemas.openxmlformats.org/officeDocument/2006/relationships/slide" Target="slides/slide88.xml"/>
  <Relationship Id="rId91" Type="http://schemas.openxmlformats.org/officeDocument/2006/relationships/slide" Target="slides/slide89.xml"/>
  <Relationship Id="rId92" Type="http://schemas.openxmlformats.org/officeDocument/2006/relationships/slide" Target="slides/slide90.xml"/>
  <Relationship Id="rId93" Type="http://schemas.openxmlformats.org/officeDocument/2006/relationships/slide" Target="slides/slide91.xml"/>
  <Relationship Id="rId94" Type="http://schemas.openxmlformats.org/officeDocument/2006/relationships/slide" Target="slides/slide92.xml"/>
  <Relationship Id="rId95" Type="http://schemas.openxmlformats.org/officeDocument/2006/relationships/slide" Target="slides/slide93.xml"/>
  <Relationship Id="rId96" Type="http://schemas.openxmlformats.org/officeDocument/2006/relationships/presProps" Target="presProps.xml"/>
  <Relationship Id="rId97" Type="http://schemas.openxmlformats.org/officeDocument/2006/relationships/viewProps" Target="viewProps.xml"/>
  <Relationship Id="rId9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இயேசு அவர்களுடனே கூடப்போனார். வீட்டுக்குச் சமீபமானபோது நூற்றுக்கு அதிபதி தன் சிநேகிதரை நோக்கி: நீங்கள் அவரிடத்தில் போய், ஆண்டவரே! நீர் வருத்தப்படவேண்டாம்; நீர் என் வீட்டு வாசலுக்குள் பிரவேசிக்க நான் பாத்திரன் அல்ல;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இயேசு அவர்களுடனே கூடப்போனார். வீட்டுக்குச் சமீபமானபோது நூற்றுக்கு அதிபதி தன் சிநேகிதரை நோக்கி: நீங்கள் அவரிடத்தில் போய், ஆண்டவரே! நீர் வருத்தப்படவேண்டாம்; நீர் என் வீட்டு வாசலுக்குள் பிரவேசிக்க நான் பாத்திரன் அல்ல;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ான் உம்மிடத்தில் வரவும் என்னைப்பாத்திரனாக எண்ணவில்லை; ஒரு வார்த்தைமாத்திரம் சொல்லும், அப்பொழுது என் வேலைக்காரன் சொஸ்தமாவ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ான் உம்மிடத்தில் வரவும் என்னைப்பாத்திரனாக எண்ணவில்லை; ஒரு வார்த்தைமாத்திரம் சொல்லும், அப்பொழுது என் வேலைக்காரன் சொஸ்தமாவ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ான் அதிகாரத்துக்குக் கீழ்ப்பட்டவனாயிருந்தும், எனக்குக் கீழ்ப்பட்டிருக்கிற சேவகருமுண்டு; நான் ஒருவனைப் போவென்றால் போகிறான், மற்றொருவனை வாவென்றால் வருகிறான்; என் வேலைக்காரனை, இதைச் செய்யென்றால் செய்கிறான் என்று நான் சொன்னதாகச் சொல்லுங்கள் என்று அவர்களை அனுப்பின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ான் அதிகாரத்துக்குக் கீழ்ப்பட்டவனாயிருந்தும், எனக்குக் கீழ்ப்பட்டிருக்கிற சேவகருமுண்டு; நான் ஒருவனைப் போவென்றால் போகிறான், மற்றொருவனை வாவென்றால் வருகிறான்; என் வேலைக்காரனை, இதைச் செய்யென்றால் செய்கிறான் என்று நான் சொன்னதாகச் சொல்லுங்கள் என்று அவர்களை அனுப்பின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யேசு இவைகளைக் கேட்டு அவனைக்குறித்து ஆச்சரியப்பட்டு, திரும்பி, தமக்குப் பின்செல்லுகிற திரளான ஜனங்களை நோக்கி: இஸ்ரவேலருக்குள்ளும் நான் இப்படிப்பட்ட விசுவாசத்தைக் காணவில்லை என்று உங்களுக்குச் சொல்லுகிறேன் என்றார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யேசு இவைகளைக் கேட்டு அவனைக்குறித்து ஆச்சரியப்பட்டு, திரும்பி, தமக்குப் பின்செல்லுகிற திரளான ஜனங்களை நோக்கி: இஸ்ரவேலருக்குள்ளும் நான் இப்படிப்பட்ட விசுவாசத்தைக் காணவில்லை என்று உங்களுக்குச் சொல்லுகிறேன் என்றார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னுப்பப்பட்டவர்கள் வீட்டுக்குத் திரும்பிவந்தபோது, வியாதியாய்க் கிடந்த வேலைக்காரன் சுகமடைந்திருக்கிறதைக் கண்டா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மறுநாளிலே அவர் நாயீன் என்னும் ஊருக்குப் போனார்; அவருடைய சீஷர் அநேகரும் திரளான ஜனங்களும் அவருடனேகூடப் போன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வர் தம்முடைய வார்த்தைகளையெல்லாம் ஜனங்களுடைய காதுகள் கேட்கும்படி சொல்லி முடித்தபின்பு, கப்பர்நகூமுக்குப் போனார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மறுநாளிலே அவர் நாயீன் என்னும் ஊருக்குப் போனார்; அவருடைய சீஷர் அநேகரும் திரளான ஜனங்களும் அவருடனேகூடப் போனார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ர் ஊரின் வாசலுக்குச் சமீபித்தபோது, மரித்துப்போன ஒருவனை அடக்கம் பண்ணும்படி கொண்டுவந்தார்கள்; அவன் தன் தாய்க்கு ஒரே மகனாயிருந்தான். அவளோ கைம்பெண்ணாயிருந்தாள்; ஊராரில் வெகு ஜனங்கள் அவளுடனேகூட வந்தார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ர் ஊரின் வாசலுக்குச் சமீபித்தபோது, மரித்துப்போன ஒருவனை அடக்கம் பண்ணும்படி கொண்டுவந்தார்கள்; அவன் தன் தாய்க்கு ஒரே மகனாயிருந்தான். அவளோ கைம்பெண்ணாயிருந்தாள்; ஊராரில் வெகு ஜனங்கள் அவளுடனேகூட வந்தா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ர்த்தர் அவளைப் பார்த்து, அவள்மேல் மனதுருகி: அழாதே என்று சொல்லி,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கிட்டவந்து, பாடையைத் தொட்டார்; அதைச் சுமந்தவர்கள் நின்றார்கள்; அப்பொழுது அவர்: வாலிபனே, எழுந்திரு என்று உனக்குச் சொல்லுகிறேன் என்றார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கிட்டவந்து, பாடையைத் தொட்டார்; அதைச் சுமந்தவர்கள் நின்றார்கள்; அப்பொழுது அவர்: வாலிபனே, எழுந்திரு என்று உனக்குச் சொல்லுகிறேன் என்றார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மரித்தவன் எழுந்து உட்கார்ந்து, பேசத்தொடங்கினான். அவனை அவன் தாயினிடத்தில் ஒப்புவித்தார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எல்லாரும் பயமடைந்து: மகா தீர்க்கதரிசியானவர் நமக்குள்ளே தோன்றியிருக்கிறார் என்றும், தேவன் தமது ஜனங்களைச் சந்தித்தார் என்றும் சொல்லி, தேவனை மகிமைப்படுத்தினார்க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எல்லாரும் பயமடைந்து: மகா தீர்க்கதரிசியானவர் நமக்குள்ளே தோன்றியிருக்கிறார் என்றும், தேவன் தமது ஜனங்களைச் சந்தித்தார் என்றும் சொல்லி, தேவனை மகிமைப்படுத்தினார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ந்தச் செய்தி யூதேயா தேசமுழுவதிலும் சுற்றியிருக்கிற திசைகள் யாவற்றிலும் பிரசித்தமாயிற்று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ங்கே நூற்றுக்கு அதிபதியாகிய ஒருவனுக்குப் பிரியமான வேலைக்காரன் வியாதிப்பட்டு மரண அவஸ்தையாயிருந்த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ந்தச் செய்தி யூதேயா தேசமுழுவதிலும் சுற்றியிருக்கிற திசைகள் யாவற்றிலும் பிரசித்தமாயிற்று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வைகளையெல்லாம் யோவானுடைய சீஷர்கள் அவனுக்கு அறிவித்தார்கள். அப்பொழுது யோவான் தன்சீஷரில் இரண்டுபேரை அழைத்து,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நீங்கள் இயேசுவினிடத்திற்குப் போய்: வருகிறவர் நீர்தானா? அல்லது வேறொருவர் வரக் காத்திருக்கவேண்டுமா? என்று கேளுங்கள் என்று சொல்லி அனுப்பினா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நீங்கள் இயேசுவினிடத்திற்குப் போய்: வருகிறவர் நீர்தானா? அல்லது வேறொருவர் வரக் காத்திருக்கவேண்டுமா? என்று கேளுங்கள் என்று சொல்லி அனுப்பின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ந்தப்படி அவர்கள் அவரிடத்தில் வந்து: வருகிறவர் நீர்தானா? அல்லது வேறொருவர் வரக் காத்திருக்கவேண்டுமா? என்று கேட்கும்படி யோவான்ஸ்நானன் எங்களை உம்மிடத்திற்கு அனுப்பினார் என்றார்க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ந்தப்படி அவர்கள் அவரிடத்தில் வந்து: வருகிறவர் நீர்தானா? அல்லது வேறொருவர் வரக் காத்திருக்கவேண்டுமா? என்று கேட்கும்படி யோவான்ஸ்நானன் எங்களை உம்மிடத்திற்கு அனுப்பினார் என்றார்க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ந்தச் சமயத்திலே நோய்களையும் கொடிய வியாதிகளையும் பொல்லாத ஆவிகளையும் கொண்டிருந்த அநேகரை அவர் குணமாக்கி, அநேகங் குருடருக்குப் பார்வையளித்தார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ந்தச் சமயத்திலே நோய்களையும் கொடிய வியாதிகளையும் பொல்லாத ஆவிகளையும் கொண்டிருந்த அநேகரை அவர் குணமாக்கி, அநேகங் குருடருக்குப் பார்வையளித்தார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யேசு அவர்களுக்குப் பிரதியுத்தரமாக: நீங்கள் போய், கண்டவைகளையும் கேட்டவைகளையும் யோவானுக்கு அறிவியுங்கள்; குருடர் பார்வையடைகிறார்கள், சப்பாணிகள் நடக்கிறார்கள். குஷ்டரோகிகள் சுத்தமாகிறார்கள், செவிடர் கேட்கிறார்கள், மரித்தோர் எழுந்திருக்கிறார்கள், தரித்திரருக்குச் சுவிசேஷம் பிரசங்கிக்கப்படுகிறது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யேசு அவர்களுக்குப் பிரதியுத்தரமாக: நீங்கள் போய், கண்டவைகளையும் கேட்டவைகளையும் யோவானுக்கு அறிவியுங்கள்; குருடர் பார்வையடைகிறார்கள், சப்பாணிகள் நடக்கிறார்கள். குஷ்டரோகிகள் சுத்தமாகிறார்கள், செவிடர் கேட்கிறார்கள், மரித்தோர் எழுந்திருக்கிறார்கள், தரித்திரருக்குச் சுவிசேஷம் பிரசங்கிக்கப்படுகிறது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ன் இயேசுவைக்குறித்துக் கேள்விப்பட்டபோது, அவர் வந்து தன் வேலைக்காரனைக் குணமாக்கவேண்டுமென்று, அவரை வேண்டிக்கொள்ளும்படி யூதருடைய மூப்பரை அவரிடத்தில் அனுப்பினா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யேசு அவர்களுக்குப் பிரதியுத்தரமாக: நீங்கள் போய், கண்டவைகளையும் கேட்டவைகளையும் யோவானுக்கு அறிவியுங்கள்; குருடர் பார்வையடைகிறார்கள், சப்பாணிகள் நடக்கிறார்கள். குஷ்டரோகிகள் சுத்தமாகிறார்கள், செவிடர் கேட்கிறார்கள், மரித்தோர் எழுந்திருக்கிறார்கள், தரித்திரருக்குச் சுவிசேஷம் பிரசங்கிக்கப்படுகிறது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என்னிடத்தில் இடறலடையாதிருக்கிறவன் எவனோ அவன் பாக்கியவான் என்றார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யோவானுடைய தூதர்கள் போனபின்பு அவர் யோவானைக்குறித்து ஜனங்களுக்குச் சொன்னது என்னவென்றால்: எதைப்பார்க்க வனாந்தரத்திற்குப் போனீர்கள்? காற்றினால் அசையும் நாணலையோ?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யோவானுடைய தூதர்கள் போனபின்பு அவர் யோவானைக்குறித்து ஜனங்களுக்குச் சொன்னது என்னவென்றால்: எதைப்பார்க்க வனாந்தரத்திற்குப் போனீர்கள்? காற்றினால் அசையும் நாணலையோ?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ல்லவென்றால், எதைப்பார்க்கப்போனீர்கள்? மெல்லிய வஸ்திரந்தரித்த மனுஷனையோ? அலங்கார வஸ்திரந்தரித்துச் செல்வமாய் வாழ்கிறவர்கள் அரசர் மாளிகைகளிலே இருக்கிறார்கள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ல்லவென்றால், எதைப்பார்க்கப்போனீர்கள்? மெல்லிய வஸ்திரந்தரித்த மனுஷனையோ? அலங்கார வஸ்திரந்தரித்துச் செல்வமாய் வாழ்கிறவர்கள் அரசர் மாளிகைகளிலே இருக்கிறார்கள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ல்லவென்றால், எதைப்பார்க்கப்போனீர்கள்? தீர்க்கதரிசியையோ? ஆம், தீர்க்கதரிசியைப் பார்க்கிலும் மேன்மையுள்ளவனையே என்று உங்களுக்குச் சொல்லுகிறே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ல்லவென்றால், எதைப்பார்க்கப்போனீர்கள்? தீர்க்கதரிசியையோ? ஆம், தீர்க்கதரிசியைப் பார்க்கிலும் மேன்மையுள்ளவனையே என்று உங்களுக்குச் சொல்லுகிறே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இதோ, நான் என் தூதனை உமக்கு முன்பாக அனுப்புகிறேன்; அவன் உமக்கு முன்னே போய், உமது வழியை ஆயத்தம் பண்ணுவான் என்று எழுதிய வாக்கியத்தால் குறிக்கப்பட்டவன் இவன்தான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இதோ, நான் என் தூதனை உமக்கு முன்பாக அனுப்புகிறேன்; அவன் உமக்கு முன்னே போய், உமது வழியை ஆயத்தம் பண்ணுவான் என்று எழுதிய வாக்கியத்தால் குறிக்கப்பட்டவன் இவன்த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ன் இயேசுவைக்குறித்துக் கேள்விப்பட்டபோது, அவர் வந்து தன் வேலைக்காரனைக் குணமாக்கவேண்டுமென்று, அவரை வேண்டிக்கொள்ளும்படி யூதருடைய மூப்பரை அவரிடத்தில் அனுப்பினான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ஸ்திரீகளிடத்திலே பிறந்தவர்களில் யோவான்ஸ்நானனைப் பார்க்கிலும் பெரியதீர்க்கதரிசி ஒருவனுமில்லை; ஆகிலும், தேவனுடைய ராஜ்யத்தில் சிறியவனாயிருக்கிறவன் அவனிலும் பெரியவனாயிருக்கிறானென்று உங்களுக்குச் சொல்லுகிறேன் என்றார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ஸ்திரீகளிடத்திலே பிறந்தவர்களில் யோவான்ஸ்நானனைப் பார்க்கிலும் பெரியதீர்க்கதரிசி ஒருவனுமில்லை; ஆகிலும், தேவனுடைய ராஜ்யத்தில் சிறியவனாயிருக்கிறவன் அவனிலும் பெரியவனாயிருக்கிறானென்று உங்களுக்குச் சொல்லுகிறேன் என்றார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யோவானுடைய உபதேசத்தைக் கேட்ட ஆயக்காரர் முதலான சகல ஜனங்களும் அவனாலே ஞானஸ்நானம் பெற்று, தேவன் நீதிபரர் என்று அறிக்கையிட்டார்கள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யோவானுடைய உபதேசத்தைக் கேட்ட ஆயக்காரர் முதலான சகல ஜனங்களும் அவனாலே ஞானஸ்நானம் பெற்று, தேவன் நீதிபரர் என்று அறிக்கையிட்டார்கள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பரிசேயரும் நியாயசாஸ்திரிகளுமோ அவனாலே ஞானஸ்நானம் பெறாமல் தங்களுக்குக் கேடுண்டாக தேவனுடைய ஆலோசனையைத் தள்ளிவிட்டார்கள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பரிசேயரும் நியாயசாஸ்திரிகளுமோ அவனாலே ஞானஸ்நானம் பெறாமல் தங்களுக்குக் கேடுண்டாக தேவனுடைய ஆலோசனையைத் தள்ளிவிட்டார்கள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பின்னும் கர்த்தர் சொன்னது: இந்தச் சந்ததியை யாருக்கு ஒப்பிடுவேன்? இவர்கள் யாருக்கு, ஒப்பாயிருக்கிறார்கள்?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பின்னும் கர்த்தர் சொன்னது: இந்தச் சந்ததியை யாருக்கு ஒப்பிடுவேன்? இவர்கள் யாருக்கு, ஒப்பாயிருக்கிறார்கள்?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சந்தை வெளியில் உட்கார்ந்து, ஒருவரையொருவர் பார்த்து: உங்களுக்காகக் குழல் ஊதினோம். நீங்கள் கூத்தாடவில்லை; உங்களுக்காகப் புலம்பினோம் நீங்கள் அழவில்லை என்று குறை சொல்லுகிற பிள்ளைகளுக்கு ஒப்பாயிருக்கிறார்கள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சந்தை வெளியில் உட்கார்ந்து, ஒருவரையொருவர் பார்த்து: உங்களுக்காகக் குழல் ஊதினோம். நீங்கள் கூத்தாடவில்லை; உங்களுக்காகப் புலம்பினோம் நீங்கள் அழவில்லை என்று குறை சொல்லுகிற பிள்ளைகளுக்கு ஒப்பாயிருக்கிற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கள் இயேசுவினிடத்தில் வந்து, அவரைக் கருத்தாய் வேண்டிக்கொண்டு: நீர் இந்தத் தயவுசெய்கிறதற்கு அவன் பாத்திரனாயிருக்கிறான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சந்தை வெளியில் உட்கார்ந்து, ஒருவரையொருவர் பார்த்து: உங்களுக்காகக் குழல் ஊதினோம். நீங்கள் கூத்தாடவில்லை; உங்களுக்காகப் புலம்பினோம் நீங்கள் அழவில்லை என்று குறை சொல்லுகிற பிள்ளைகளுக்கு ஒப்பாயிருக்கிறார்கள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எப்படியெனில், யோவான்ஸ்நானன் அப்பம் புசியாதவனும் திராட்சரசம் குடியாதவனுமாய் வந்தான்; அதற்கு நீங்கள்: அவன் பிசாசு பிடித்திருக்கிறவன் என்கிறீர்கள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எப்படியெனில், யோவான்ஸ்நானன் அப்பம் புசியாதவனும் திராட்சரசம் குடியாதவனுமாய் வந்தான்; அதற்கு நீங்கள்: அவன் பிசாசு பிடித்திருக்கிறவன் என்கிறீர்கள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மனுஷகுமாரன் போஜனபானம்பண்ணுகிறவராய் வந்தார்; அதற்கு நீங்கள்: இதோ, போஜனப்பிரியனும் மதுபானப்பிரியனுமான மனுஷன், ஆயக்காரருக்கும் பாவிகளுக்கும் சிநேகிதன் என்கிறீர்கள்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மனுஷகுமாரன் போஜனபானம்பண்ணுகிறவராய் வந்தார்; அதற்கு நீங்கள்: இதோ, போஜனப்பிரியனும் மதுபானப்பிரியனுமான மனுஷன், ஆயக்காரருக்கும் பாவிகளுக்கும் சிநேகிதன் என்கிறீர்கள்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ஆனாலும் ஞானமானது அதன் பிள்ளைகளெல்லாராலும் நீதியுள்ளதென்று ஒப்புக்கொள்ளப்படும் என்றார்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பரிசேயரில் ஒருவன் தன்னுடனே போஜனம்பண்ண வேண்டுமென்று அவரை வேண்டிக்கொண்டான்; அவர் அந்தப் பரிசேயனுடைய வீட்டில் பிரவேசித்துப் பந்தியிருந்தார்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பரிசேயரில் ஒருவன் தன்னுடனே போஜனம்பண்ண வேண்டுமென்று அவரை வேண்டிக்கொண்டான்; அவர் அந்தப் பரிசேயனுடைய வீட்டில் பிரவேசித்துப் பந்தியிருந்தார்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அப்பொழுது அந்த ஊரிலிருந்த பாவியாகிய ஒரு ஸ்திரீ அவர் பரிசேயன் வீட்டிலே பந்தியிருக்கிறதை அறிந்து, ஒரு பரணியில் பரிமளதைலம் கொண்டுவந்து,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அப்பொழுது அந்த ஊரிலிருந்த பாவியாகிய ஒரு ஸ்திரீ அவர் பரிசேயன் வீட்டிலே பந்தியிருக்கிறதை அறிந்து, ஒரு பரணியில் பரிமளதைலம் கொண்டுவந்து,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கள் இயேசுவினிடத்தில் வந்து, அவரைக் கருத்தாய் வேண்டிக்கொண்டு: நீர் இந்தத் தயவுசெய்கிறதற்கு அவன் பாத்திரனாயிருக்கிறான்.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அவருடைய பாதங்களின் அருகே பின்னாக நின்று அழுதுகொண்டு, அவருடைய பாதங்களைத் தன் கண்ணீரினால் நனைத்து, தன் தலைமயிரினால் துடைத்து, அவருடைய பாதங்களை முத்தஞ்செய்து, பரிமளதைலத்தைப் பூசினாள்.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அவருடைய பாதங்களின் அருகே பின்னாக நின்று அழுதுகொண்டு, அவருடைய பாதங்களைத் தன் கண்ணீரினால் நனைத்து, தன் தலைமயிரினால் துடைத்து, அவருடைய பாதங்களை முத்தஞ்செய்து, பரிமளதைலத்தைப் பூசினாள்.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அவரை அழைத்த பரிசேயன் அதைக் கண்டபோது, இவர் தீர்க்கதரிசியாயிருந்தால் தம்மைத் தொடுகிற ஸ்திரீ இன்னாளென்றும் இப்படிப்பட்டவளென்றும் அறிந்திருப்பார்; இவள் பாவியாயிருக்கிறாளே என்று தனக்குள்ளே சொல்லிக்கொண்டான்.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அவரை அழைத்த பரிசேயன் அதைக் கண்டபோது, இவர் தீர்க்கதரிசியாயிருந்தால் தம்மைத் தொடுகிற ஸ்திரீ இன்னாளென்றும் இப்படிப்பட்டவளென்றும் அறிந்திருப்பார்; இவள் பாவியாயிருக்கிறாளே என்று தனக்குள்ளே சொல்லிக்கொண்டான்.]]></a:t>
            </a:r>
          </a:p>
        </p:txBody>
      </p:sp>
    </p:spTree>
  </p:cSld>
</p:notes>
</file>

<file path=ppt/notesSlides/notesSlide7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அவரை அழைத்த பரிசேயன் அதைக் கண்டபோது, இவர் தீர்க்கதரிசியாயிருந்தால் தம்மைத் தொடுகிற ஸ்திரீ இன்னாளென்றும் இப்படிப்பட்டவளென்றும் அறிந்திருப்பார்; இவள் பாவியாயிருக்கிறாளே என்று தனக்குள்ளே சொல்லிக்கொண்டான்.]]></a:t>
            </a:r>
          </a:p>
        </p:txBody>
      </p:sp>
    </p:spTree>
  </p:cSld>
</p:notes>
</file>

<file path=ppt/notesSlides/notesSlide7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இயேசு அவனை நோக்கி: சீமோனே, உனக்கு நான் ஒரு காரியம் சொல்லவேண்டும் என்றார். அதற்கு அவன்: போதகரே, சொல்லும் என்றான்.]]></a:t>
            </a:r>
          </a:p>
        </p:txBody>
      </p:sp>
    </p:spTree>
  </p:cSld>
</p:notes>
</file>

<file path=ppt/notesSlides/notesSlide7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இயேசு அவனை நோக்கி: சீமோனே, உனக்கு நான் ஒரு காரியம் சொல்லவேண்டும் என்றார். அதற்கு அவன்: போதகரே, சொல்லும் என்றான்.]]></a:t>
            </a:r>
          </a:p>
        </p:txBody>
      </p:sp>
    </p:spTree>
  </p:cSld>
</p:notes>
</file>

<file path=ppt/notesSlides/notesSlide7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அப்பொழுது அவர்: ஒருவனிடத்தில் இரண்டுபேர் கடன்பட்டிருந்தார்கள்; ஒருவன் ஐந்நூறு வெள்ளிக்காசும், மற்றவன் ஐம்பது வெள்ளிக்காசும் கொடுக்கவேண்டியதாயிருந்தது.]]></a:t>
            </a:r>
          </a:p>
        </p:txBody>
      </p:sp>
    </p:spTree>
  </p:cSld>
</p:notes>
</file>

<file path=ppt/notesSlides/notesSlide7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அப்பொழுது அவர்: ஒருவனிடத்தில் இரண்டுபேர் கடன்பட்டிருந்தார்கள்; ஒருவன் ஐந்நூறு வெள்ளிக்காசும், மற்றவன் ஐம்பது வெள்ளிக்காசும் கொடுக்கவேண்டியதாயிருந்தது.]]></a:t>
            </a:r>
          </a:p>
        </p:txBody>
      </p:sp>
    </p:spTree>
  </p:cSld>
</p:notes>
</file>

<file path=ppt/notesSlides/notesSlide7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கொடுக்க அவர்களுக்கு நிர்வாகமில்லாதபோது, இருவருக்கும் கடனை மன்னித்துவிட்டான். இப்படியிருக்க, அவர்களில் எவன் அவனிடத்தில் அதிக அன்பாயிருப்பான்? அதைச் சொல் என்றார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ன் நம்முடைய ஜனத்தை நேசிக்கிறான், நமக்கு ஒரு ஜெபஆலயத்தையும் கட்டினான் என்றார்கள்.]]></a:t>
            </a:r>
          </a:p>
        </p:txBody>
      </p:sp>
    </p:spTree>
  </p:cSld>
</p:notes>
</file>

<file path=ppt/notesSlides/notesSlide8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கொடுக்க அவர்களுக்கு நிர்வாகமில்லாதபோது, இருவருக்கும் கடனை மன்னித்துவிட்டான். இப்படியிருக்க, அவர்களில் எவன் அவனிடத்தில் அதிக அன்பாயிருப்பான்? அதைச் சொல் என்றார்.]]></a:t>
            </a:r>
          </a:p>
        </p:txBody>
      </p:sp>
    </p:spTree>
  </p:cSld>
</p:notes>
</file>

<file path=ppt/notesSlides/notesSlide8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சீமோன் பிரதியுத்தரமாக: எவனுக்கு அதிகமாய் மன்னித்துவிட்டானோ அவனே அதிக அன்பாயிருப்பான் என்று நினைக்கிறேன் என்றான்; அதற்கு அவர்: சரியாய் நிதானித்தாய் என்று சொல்லி,]]></a:t>
            </a:r>
          </a:p>
        </p:txBody>
      </p:sp>
    </p:spTree>
  </p:cSld>
</p:notes>
</file>

<file path=ppt/notesSlides/notesSlide8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சீமோன் பிரதியுத்தரமாக: எவனுக்கு அதிகமாய் மன்னித்துவிட்டானோ அவனே அதிக அன்பாயிருப்பான் என்று நினைக்கிறேன் என்றான்; அதற்கு அவர்: சரியாய் நிதானித்தாய் என்று சொல்லி,]]></a:t>
            </a:r>
          </a:p>
        </p:txBody>
      </p:sp>
    </p:spTree>
  </p:cSld>
</p:notes>
</file>

<file path=ppt/notesSlides/notesSlide8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ஸ்திரீயினிடமாய்த் திரும்பி, சீமோனை நோக்கி: இந்த ஸ்திரீயைப்பார்க்கிறாயே; நான் உன் வீட்டில் பிரவேசித்தேன், நீ என் கால்களுக்குத் தண்ணீர் தரவில்லை, இவளோ, கண்ணீரினால் என் கால்களை நனைத்து, தன் தலைமயிரினால் அவைகளைத் துடைத்தாள்.]]></a:t>
            </a:r>
          </a:p>
        </p:txBody>
      </p:sp>
    </p:spTree>
  </p:cSld>
</p:notes>
</file>

<file path=ppt/notesSlides/notesSlide8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ஸ்திரீயினிடமாய்த் திரும்பி, சீமோனை நோக்கி: இந்த ஸ்திரீயைப்பார்க்கிறாயே; நான் உன் வீட்டில் பிரவேசித்தேன், நீ என் கால்களுக்குத் தண்ணீர் தரவில்லை, இவளோ, கண்ணீரினால் என் கால்களை நனைத்து, தன் தலைமயிரினால் அவைகளைத் துடைத்தாள்.]]></a:t>
            </a:r>
          </a:p>
        </p:txBody>
      </p:sp>
    </p:spTree>
  </p:cSld>
</p:notes>
</file>

<file path=ppt/notesSlides/notesSlide8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ஸ்திரீயினிடமாய்த் திரும்பி, சீமோனை நோக்கி: இந்த ஸ்திரீயைப்பார்க்கிறாயே; நான் உன் வீட்டில் பிரவேசித்தேன், நீ என் கால்களுக்குத் தண்ணீர் தரவில்லை, இவளோ, கண்ணீரினால் என் கால்களை நனைத்து, தன் தலைமயிரினால் அவைகளைத் துடைத்தாள்.]]></a:t>
            </a:r>
          </a:p>
        </p:txBody>
      </p:sp>
    </p:spTree>
  </p:cSld>
</p:notes>
</file>

<file path=ppt/notesSlides/notesSlide8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நீ என்னை முத்தஞ்செய்யவில்லை, இவளோ நான் உட்பிரவேசித்தது முதல், என் பாதங்களை ஓயாமல் முத்தஞ்செய்தாள்.]]></a:t>
            </a:r>
          </a:p>
        </p:txBody>
      </p:sp>
    </p:spTree>
  </p:cSld>
</p:notes>
</file>

<file path=ppt/notesSlides/notesSlide8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நீ என் தலையில் எண்ணெய் பூசவில்லை, இவளோ என் பாதங்களில் பரிமளதைலம் பூசினாள்.]]></a:t>
            </a:r>
          </a:p>
        </p:txBody>
      </p:sp>
    </p:spTree>
  </p:cSld>
</p:notes>
</file>

<file path=ppt/notesSlides/notesSlide8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ஆதலால் நான் உனக்குச் சொல்லுகிறேன்: இவள் செய்த அநேக பாவங்கள் மன்னிக்கப்பட்டது; இவள் மிகவும் அன்புகூர்ந்தாளே. எவனுக்குக் கொஞ்சம் மன்னிக்கப்படுகிறதோ, அவன் கொஞ்சமாய் அன்பு கூருவான் என்று சொல்லி;]]></a:t>
            </a:r>
          </a:p>
        </p:txBody>
      </p:sp>
    </p:spTree>
  </p:cSld>
</p:notes>
</file>

<file path=ppt/notesSlides/notesSlide8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ஆதலால் நான் உனக்குச் சொல்லுகிறேன்: இவள் செய்த அநேக பாவங்கள் மன்னிக்கப்பட்டது; இவள் மிகவும் அன்புகூர்ந்தாளே. எவனுக்குக் கொஞ்சம் மன்னிக்கப்படுகிறதோ, அவன் கொஞ்சமாய் அன்பு கூருவான் என்று சொல்லி;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இயேசு அவர்களுடனே கூடப்போனார். வீட்டுக்குச் சமீபமானபோது நூற்றுக்கு அதிபதி தன் சிநேகிதரை நோக்கி: நீங்கள் அவரிடத்தில் போய், ஆண்டவரே! நீர் வருத்தப்படவேண்டாம்; நீர் என் வீட்டு வாசலுக்குள் பிரவேசிக்க நான் பாத்திரன் அல்ல;]]></a:t>
            </a:r>
          </a:p>
        </p:txBody>
      </p:sp>
    </p:spTree>
  </p:cSld>
</p:notes>
</file>

<file path=ppt/notesSlides/notesSlide9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அவளை நோக்கி: உன் பாவங்கள் மன்னிக்கப்பட்டது என்றார்.]]></a:t>
            </a:r>
          </a:p>
        </p:txBody>
      </p:sp>
    </p:spTree>
  </p:cSld>
</p:notes>
</file>

<file path=ppt/notesSlides/notesSlide9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அப்பொழுது கூடப் பந்தியிருந்தவர்கள்: பாவங்களை மன்னிக்கிற இவன் யாரென்று தங்களுக்குள்ளே சொல்லிக்கொண்டார்கள்.]]></a:t>
            </a:r>
          </a:p>
        </p:txBody>
      </p:sp>
    </p:spTree>
  </p:cSld>
</p:notes>
</file>

<file path=ppt/notesSlides/notesSlide9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அப்பொழுது கூடப் பந்தியிருந்தவர்கள்: பாவங்களை மன்னிக்கிற இவன் யாரென்று தங்களுக்குள்ளே சொல்லிக்கொண்டார்கள்.]]></a:t>
            </a:r>
          </a:p>
        </p:txBody>
      </p:sp>
    </p:spTree>
  </p:cSld>
</p:notes>
</file>

<file path=ppt/notesSlides/notesSlide9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0. அவர் ஸ்திரீயை நோக்கி: உன் விசுவாசம் உன்னை இரட்சித்தது, சமாதானத்தோடே போ என்றார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932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4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5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6.xml"/>
</Relationships>

</file>

<file path=ppt/slides/_rels/slide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7.xml"/>
</Relationships>

</file>

<file path=ppt/slides/_rels/slide7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8.xml"/>
</Relationships>

</file>

<file path=ppt/slides/_rels/slide7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9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8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0.xml"/>
</Relationships>

</file>

<file path=ppt/slides/_rels/slide8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1.xml"/>
</Relationships>

</file>

<file path=ppt/slides/_rels/slide8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2.xml"/>
</Relationships>

</file>

<file path=ppt/slides/_rels/slide8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3.xml"/>
</Relationships>

</file>

<file path=ppt/slides/_rels/slide8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4.xml"/>
</Relationships>

</file>

<file path=ppt/slides/_rels/slide8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5.xml"/>
</Relationships>

</file>

<file path=ppt/slides/_rels/slide8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6.xml"/>
</Relationships>

</file>

<file path=ppt/slides/_rels/slide8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7.xml"/>
</Relationships>

</file>

<file path=ppt/slides/_rels/slide8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8.xml"/>
</Relationships>

</file>

<file path=ppt/slides/_rels/slide8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9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_rels/slide9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0.xml"/>
</Relationships>

</file>

<file path=ppt/slides/_rels/slide9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1.xml"/>
</Relationships>

</file>

<file path=ppt/slides/_rels/slide9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2.xml"/>
</Relationships>

</file>

<file path=ppt/slides/_rels/slide9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3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him, saying unto him, Lord, trouble not yourself: for I am not worthy that you should enter und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y roof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Wherefore neither thought I myself worthy to come unto you: but say in a word, and my serva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be heal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For I also am a man set under authority, having under me soldiers, and I say unto one, Go, and 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oes; and to another, Come, and he comes; and to my servant, Do this, and he does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When Jesus heard these things, he marvelled at him, and turned him about, and said unto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eople that followed him, I say unto you, I have not found so great faith, no, not in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they that were sent, returning to the house, found the servant whole that had been sick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it came to pass the day after, that he went into a city called Nain; and many of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Now when he had ended all his sayings in the audience of the people, he entered into Capernau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isciples went with him, and much peop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Now when he came nigh to the gate of the city, behold, there was a dead man carried out,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nly son of his mother, and she was a widow: and much people of the city was with 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when the Lord saw her, he had compassion on her, and said unto her, Weep no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he came and touched the bier: and they that bare him stood still. And he said, Young man, I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y unto you, Ari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he that was dead sat up, and began to speak. And he delivered him to his mot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there came a fear on all: and they glorified God, saying, That a great prophet has risen up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mong us; and, That God has visited his peop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this rumour of him went forth throughout all Judaea, and throughout all the region rou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a certain centurion's servant, who was dear unto him, was sick, and ready to di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bou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the disciples of John showed him of all these thing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John calling unto him two of his disciples sent them to Jesus, saying, Are you he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ould come? or look we for anothe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When the men were come unto him, they said, John Baptist has sent us unto you, saying, Are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 that should come? or look we for anothe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in that same hour he cured many of their infirmities and plagues, and of evil spirits;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to many that were blind he gave sigh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Then Jesus answering said unto them, Go your way, and tell John what things all of you have se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heard; how that the blind see, the lame walk, the lepers are cleansed, the deaf hear, the dea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when he heard of Jesus, he sent unto him the elders of the Jews, beseeching him that he woul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re raised, to the poor the gospel is preach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nd blessed is he, whosoever shall not be offended in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And when the messengers of John were departed, he began to speak unto the people concern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ohn, What went all of you out into the wilderness in order to see? A reed shaken with the win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But what went all of you out in order to see? A man clothed in soft raiment? Behold, they whi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re gorgeously apparelled, and live delicately, are in kings' cour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But what went all of you out in order to see? A prophet? Yea, I say unto you, and much more tha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 prophe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This is he, of whom it is written, Behold, I send my messenger before your face, which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repare your way before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me and heal his serva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For I say unto you, Among those that are born of women there is not a greater prophet than Joh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Baptist: but he that is least in the kingdom of God is greater than h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And all the people that heard him, and the publicans, justified God, being baptized with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aptism of Joh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But the Pharisees and lawyers rejected the counsel of God against themselves, being not baptiz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And the Lord said, Unto which then shall I liken the men of this generation? and to what a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y lik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They are like unto children sitting in the marketplace, and calling one to another, and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e have piped unto you, and all of you have not danced; we have mourned to you, and all of you ha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when they came to Jesus, they besought him instantly, saying, That he was worthy for whom 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t wep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For John the Baptist came neither eating bread nor drinking wine; and all of you say, He has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evi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The Son of man has come eating and drinking; and all of you say, Behold a gluttonous man, and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ne indulger, a friend of publicans and sinners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But wisdom is justified of all her childr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And one of the Pharisees desired him that he would eat with him. And he went into the Pharisee'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ouse, and sat down to fo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And, behold, a woman in the city, which was a sinner, when she knew that Jesus sat at food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Pharisee's house, brought an alabaster box of ointment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ould do thi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And stood at his feet behind him weeping, and began to wash his feet with tears, and did wip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m with the hairs of her head, and kissed his feet, and anointed them with the ointme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Now when the Pharisee which had bidden him saw it, he spoke within himself, saying, This man, i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 were a prophet, would have known who and what manner of woman this is that touches him: for s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s a sinn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And Jesus answering said unto him, Simon, I have somewhat to say unto you. And he says, Master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y 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There was a certain creditor which had two debtors: the one owed five hundred pence, an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ther fif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And when they had nothing to pay, he frankly forgave them both. Tell me therefore, which of the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For he loves our nation, and he has built us a synagogu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ll love him mos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Simon answered and said, I suppose that he, to whom he forgave most. And he said unto him,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ve rightly judg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And he turned to the woman, and said unto Simon, See you this woman? I entered into yours hous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 gave me no water for my feet: but she has washed my feet with tears, and wiped them with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irs of her hea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You gave me no kiss: but this woman since the time I came in has not ceased to kiss my fee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My head with oil you did not anoint: but this woman has anointed my feet with ointme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Wherefore I say unto you, Her sins, which are many, are forgiven; for she loved much: but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om little is forgiven, the same loves litt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Then Jesus went with them. And when he was now not far from the house, the centurion sent friend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And he said unto her, Your sins are forgiv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And they that sat at food with him began to say within themselves, Who is this that forgiv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ins als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0. And he said to the woman, Your faith has saved you; go in pea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93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2026-05-30T21:35:34Z</dcterms:created>
  <dcterms:modified xsi:type="dcterms:W3CDTF">2026-05-30T21:35:34Z</dcterms:modified>
  <dc:title>லூக்கா : 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