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presProps" Target="presProps.xml"/>
  <Relationship Id="rId83" Type="http://schemas.openxmlformats.org/officeDocument/2006/relationships/viewProps" Target="viewProps.xml"/>
  <Relationship Id="rId8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Your father made our yoke grievous: now therefore make you the grievous service of your father, and his heavy yoke which he put upon us, lighter, and we will serve you.]]></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he said unto them, Depart yet for three days, then come again to me. And the people departe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he said unto them, Depart yet for three days, then come again to me. And the people departed.]]></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king Rehoboam consulted with the old men, that stood before Solomon his father while he yet lived, and said, How do all of you advise that I may answer this people?]]></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king Rehoboam consulted with the old men, that stood before Solomon his father while he yet lived, and said, How do all of you advise that I may answer this people?]]></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And king Rehoboam consulted with the old men, that stood before Solomon his father while he yet lived, and said, How do all of you advise that I may answer this people?]]></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y spoke unto him, saying, If you will be a servant unto this people this day, and will serve them, and answer them, and speak good words to them, then they will be your servants for ever.]]></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y spoke unto him, saying, If you will be a servant unto this people this day, and will serve them, and answer them, and speak good words to them, then they will be your servants for ever.]]></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y spoke unto him, saying, If you will be a servant unto this people this day, and will serve them, and answer them, and speak good words to them, then they will be your servants for ever.]]></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But he forsook the counsel of the old men, which they had given him, and consulted with the young men that were grown up with him, and which stood before him:]]></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Rehoboam went to Shechem: for all Israel were come to Shechem to make him king.]]></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But he forsook the counsel of the old men, which they had given him, and consulted with the young men that were grown up with him, and which stood before him:]]></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aid unto them, What counsel give all of you that we may answer this people, who have spoken to me, saying, Make the yoke which your father did put upon us lighter?]]></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he said unto them, What counsel give all of you that we may answer this people, who have spoken to me, saying, Make the yoke which your father did put upon us lighter?]]></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young men that were grown up with him spoke unto him, saying, Thus shall you speak unto this people that spoke unto you, saying, Your father made our yoke heavy, but make you it lighter unto us; thus shall you say unto them, My little finger shall be thicker than my father's loins.]]></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young men that were grown up with him spoke unto him, saying, Thus shall you speak unto this people that spoke unto you, saying, Your father made our yoke heavy, but make you it lighter unto us; thus shall you say unto them, My little finger shall be thicker than my father's loins.]]></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And the young men that were grown up with him spoke unto him, saying, Thus shall you speak unto this people that spoke unto you, saying, Your father made our yoke heavy, but make you it lighter unto us; thus shall you say unto them, My little finger shall be thicker than my father's loins.]]></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now whereas my father did load you with a heavy yoke, I will add to your yoke: my father has chastised you with whips, but I will chastise you with scorpions.]]></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now whereas my father did load you with a heavy yoke, I will add to your yoke: my father has chastised you with whips, but I will chastise you with scorpions.]]></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now whereas my father did load you with a heavy yoke, I will add to your yoke: my father has chastised you with whips, but I will chastise you with scorpions.]]></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So Jeroboam and all the people came to Rehoboam the third day, as the king had appointed, saying, Come to me again the third day.]]></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nd Rehoboam went to Shechem: for all Israel were come to Shechem to make him king.]]></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So Jeroboam and all the people came to Rehoboam the third day, as the king had appointed, saying, Come to me again the third day.]]></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the king answered the people roughly, and forsook the old men's counsel that they gave him;]]></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spoke to them after the counsel of the young men, saying, My father made your yoke heavy, and I will add to your yoke: my father also chastised you with whips, but I will chastise you with scorpions.]]></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spoke to them after the counsel of the young men, saying, My father made your yoke heavy, and I will add to your yoke: my father also chastised you with whips, but I will chastise you with scorpions.]]></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And spoke to them after the counsel of the young men, saying, My father made your yoke heavy, and I will add to your yoke: my father also chastised you with whips, but I will chastise you with scorpions.]]></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Wherefore the king hearkened not unto the people; for the cause was from the LORD, that he might perform his saying, which the LORD spoke by Ahijah the Shilonite unto Jeroboam the son of Nebat.]]></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Wherefore the king hearkened not unto the people; for the cause was from the LORD, that he might perform his saying, which the LORD spoke by Ahijah the Shilonite unto Jeroboam the son of Nebat.]]></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So when all Israel saw that the king hearkened not unto them, the people answered the king, saying, What portion have we in David? neither have we inheritance in the son of Jesse: to your tents, O Israel: now see to yours own house, David. So Israel departed unto their tents.]]></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So when all Israel saw that the king hearkened not unto them, the people answered the king, saying, What portion have we in David? neither have we inheritance in the son of Jesse: to your tents, O Israel: now see to yours own house, David. So Israel departed unto their tents.]]></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So when all Israel saw that the king hearkened not unto them, the people answered the king, saying, What portion have we in David? neither have we inheritance in the son of Jesse: to your tents, O Israel: now see to yours own house, David. So Israel departed unto their tents.]]></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t came to pass, when Jeroboam the son of Nebat, who was yet in Egypt, heard of it, (for he was fled from the presence of king Solomon, and Jeroboam dwelt in Egypt;)]]></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So when all Israel saw that the king hearkened not unto them, the people answered the king, saying, What portion have we in David? neither have we inheritance in the son of Jesse: to your tents, O Israel: now see to yours own house, David. So Israel departed unto their tents.]]></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But as for the children of Israel which dwelt in the cities of Judah, Rehoboam reigned over them.]]></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n king Rehoboam sent Adoram, who was over the tribute; and all Israel stoned him with stones, that he died. Therefore king Rehoboam made speed to get him up to his chariot, to flee to Jerusalem.]]></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n king Rehoboam sent Adoram, who was over the tribute; and all Israel stoned him with stones, that he died. Therefore king Rehoboam made speed to get him up to his chariot, to flee to Jerusalem.]]></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n king Rehoboam sent Adoram, who was over the tribute; and all Israel stoned him with stones, that he died. Therefore king Rehoboam made speed to get him up to his chariot, to flee to Jerusalem.]]></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So Israel rebelled against the house of David unto this day.]]></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So Israel rebelled against the house of David unto this day.]]></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it came to pass, when all Israel heard that Jeroboam was come again, that they sent and called him unto the congregation, and made him king over all Israel: there was none that followed the house of David, but the tribe of Judah only.]]></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it came to pass, when all Israel heard that Jeroboam was come again, that they sent and called him unto the congregation, and made him king over all Israel: there was none that followed the house of David, but the tribe of Judah only.]]></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it came to pass, when all Israel heard that Jeroboam was come again, that they sent and called him unto the congregation, and made him king over all Israel: there was none that followed the house of David, but the tribe of Judah only.]]></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And it came to pass, when Jeroboam the son of Nebat, who was yet in Egypt, heard of it, (for he was fled from the presence of king Solomon, and Jeroboam dwelt in Egypt;)]]></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when Rehoboam was come to Jerusalem, he assembled all the house of Judah, with the tribe of Benjamin, an hundred and fourscore thousand chosen men, which were warriors, to fight against the house of Israel, to bring the kingdom again to Rehoboam the son of Solomon.]]></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when Rehoboam was come to Jerusalem, he assembled all the house of Judah, with the tribe of Benjamin, an hundred and fourscore thousand chosen men, which were warriors, to fight against the house of Israel, to bring the kingdom again to Rehoboam the son of Solomon.]]></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And when Rehoboam was come to Jerusalem, he assembled all the house of Judah, with the tribe of Benjamin, an hundred and fourscore thousand chosen men, which were warriors, to fight against the house of Israel, to bring the kingdom again to Rehoboam the son of Solomon.]]></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But the word of God came unto Shemaiah the man of God, saying,]]></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Speak unto Rehoboam, the son of Solomon, king of Judah, and unto all the house of Judah and Benjamin, and to the remnant of the people, saying,]]></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Speak unto Rehoboam, the son of Solomon, king of Judah, and unto all the house of Judah and Benjamin, and to the remnant of the people, saying,]]></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Thus says the LORD, All of you shall not go up, nor fight against your brethren the children of Israel: return every man to his house; for this thing is from me. They hearkened therefore to the word of the LORD, and returned to depart, according to the word of the LORD.]]></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Thus says the LORD, All of you shall not go up, nor fight against your brethren the children of Israel: return every man to his house; for this thing is from me. They hearkened therefore to the word of the LORD, and returned to depart, according to the word of the LORD.]]></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Thus says the LORD, All of you shall not go up, nor fight against your brethren the children of Israel: return every man to his house; for this thing is from me. They hearkened therefore to the word of the LORD, and returned to depart, according to the word of the LORD.]]></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Thus says the LORD, All of you shall not go up, nor fight against your brethren the children of Israel: return every man to his house; for this thing is from me. They hearkened therefore to the word of the LORD, and returned to depart, according to the word of the LOR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at they sent and called him. And Jeroboam and all the congregation of Israel came, and spoke unto Rehoboam, saying,]]></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n Jeroboam built Shechem in mount Ephraim, and dwelt therein; and went out from thence, and built Penuel.]]></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Then Jeroboam built Shechem in mount Ephraim, and dwelt therein; and went out from thence, and built Penuel.]]></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And Jeroboam said in his heart, Now shall the kingdom return to the house of David:]]></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If this people go up to do sacrifice in the house of the LORD at Jerusalem, then shall the heart of this people return unto their lord, even unto Rehoboam king of Judah, and they shall kill me, and go again to Rehoboam king of Judah.]]></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If this people go up to do sacrifice in the house of the LORD at Jerusalem, then shall the heart of this people return unto their lord, even unto Rehoboam king of Judah, and they shall kill me, and go again to Rehoboam king of Judah.]]></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If this people go up to do sacrifice in the house of the LORD at Jerusalem, then shall the heart of this people return unto their lord, even unto Rehoboam king of Judah, and they shall kill me, and go again to Rehoboam king of Judah.]]></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If this people go up to do sacrifice in the house of the LORD at Jerusalem, then shall the heart of this people return unto their lord, even unto Rehoboam king of Judah, and they shall kill me, and go again to Rehoboam king of Judah.]]></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Whereupon the king took counsel, and made two calves of gold, and said unto them, It is too much for you to go up to Jerusalem: behold your gods, O Israel, which brought you up out of the land of Egypt.]]></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Whereupon the king took counsel, and made two calves of gold, and said unto them, It is too much for you to go up to Jerusalem: behold your gods, O Israel, which brought you up out of the land of Egypt.]]></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Whereupon the king took counsel, and made two calves of gold, and said unto them, It is too much for you to go up to Jerusalem: behold your gods, O Israel, which brought you up out of the land of Egypt.]]></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That they sent and called him. And Jeroboam and all the congregation of Israel came, and spoke unto Rehoboam, saying,]]></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And he set the one in Bethel, and the other put he in Dan.]]></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And this thing became a sin: for the people went to worship before the one, even unto Dan.]]></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he made an house of high places, and made priests of the low of the people, which were not of the sons of Levi.]]></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And he made an house of high places, and made priests of the low of the people, which were not of the sons of Levi.]]></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Jeroboam ordained a feast in the eighth month, on the fifteenth day of the month, like unto the feast that is in Judah, and he offered upon the altar. So did he in Bethel, sacrificing unto the calves that he had made: and he placed in Bethel the priests of the high places which he had made.]]></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Jeroboam ordained a feast in the eighth month, on the fifteenth day of the month, like unto the feast that is in Judah, and he offered upon the altar. So did he in Bethel, sacrificing unto the calves that he had made: and he placed in Bethel the priests of the high places which he had made.]]></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And Jeroboam ordained a feast in the eighth month, on the fifteenth day of the month, like unto the feast that is in Judah, and he offered upon the altar. So did he in Bethel, sacrificing unto the calves that he had made: and he placed in Bethel the priests of the high places which he had made.]]></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So he offered upon the altar which he had made in Bethel the fifteenth day of the eighth month, even in the month which he had devised of his own heart; and ordained a feast unto the children of Israel: and he offered upon the altar, and burnt incense.]]></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So he offered upon the altar which he had made in Bethel the fifteenth day of the eighth month, even in the month which he had devised of his own heart; and ordained a feast unto the children of Israel: and he offered upon the altar, and burnt incense.]]></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So he offered upon the altar which he had made in Bethel the fifteenth day of the eighth month, even in the month which he had devised of his own heart; and ordained a feast unto the children of Israel: and he offered upon the altar, and burnt incense.]]></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Your father made our yoke grievous: now therefore make you the grievous service of your father, and his heavy yoke which he put upon us, lighter, and we will serve you.]]></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Your father made our yoke grievous: now therefore make you the grievous service of your father, and his heavy yoke which he put upon us, lighter, and we will serve you.]]></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0661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1 இராஜாக்கள் :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விப்போம்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தற்கு அவன்: நீங்கள் போய், மூன்றுநாள் பொறுத்து என்னிடத்தில் திரும்பிவாருங்கள் என்றான்; அப்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ஜனங்கள் போயிரு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ப்பொழுது ராஜாவாகிய ரெகொபெயாம் தன் தகப்பனாகிய சாலொமோன் உயிரோடிருக்கையில் அவன் சமுகத்தில் நி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தியோரோடே ஆலோசனைபண்ணி, இந்த ஜனங்களுக்கு மறுஉத்தரவு கொடுக்க, நீங்கள் என்ன யோசனை சொல்லு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தற்கு அவர்கள்: நீர் இன்று இந்த ஜனங்களுக்கு சேவகனாகி, அவர்களுக்கு இணங்கி, அவர்கள் சொற்படி செ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மொழியாக நல்வார்த்தைகளைச் சொல்வீரானால், எந்நாளும் அவர்கள் உமக்கு ஊழியக்காரராயிரு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முதியோர் தனக்குச் சொன்ன ஆலோசனையை அவன் தள்ளிவிட்டு, தன்னோடே வளர்ந்து தன் சமுகத்தில் நிற்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ரெகொபெயாமை ராஜாவாக்கும்படி, இஸ்ரவேலர் எல்லாரும் சீகேமுக்கு வந்திருந்தபடியால், அவனும் சீகேமுக்கு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லிபரோடே ஆலோசனைபண்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வர்களை நோக்கி: உம்முடைய தகப்பன் எங்கள் மேல் வைத்த நுகத்தை லகுவாக்கும் என்று என்னிடத்தில் சொ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ந்த ஜனங்களுக்கு மறுமொழி கொடுக்க, நீங்கள் என்ன யோசனை சொல்லுகிறீர்கள் என்று கே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ப்பொழுது அவனோடே வளர்ந்த வாலிபர் அவனை நோக்கி: உம்முடைய தகப்பன் எங்கள் நுகத்தைப் பாரமாக்கி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ர் அதை எங்களுக்கு லகுவாக்கும் என்று உம்மிடத்தில் சொன்ன இந்த ஜனத்திற்கு நீர் சொல்லவேண்டி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னவென்றால்: என் சுண்டுவிரல் என் தகப்பனாருடைய இடுப்பைப்பார்க்கிலும் பருமனா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இப்போதும் என் தகப்பன் பாரமான நுகத்தை உங்கள்மேல் வைத்தார், நான் உங்கள் நுகத்தை அ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மாக்குவேன்; என் தகப்பன் உங்களைச் சவுக்குகளினாலே தண்டித்தார், நான் உங்களைத் தேள்களி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ண்டிப்பேன் என்று நீர் அவர்களோடே சொல்லவேண்டும்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மூன்றாம்நாள் என்னிடத்தில் வாருங்கள் என்று ராஜா சொல்லியிருந்தபடியே, யெரொபெயாமும் சகல ஜனங்களு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றாம் நாளிலே ரெகொபெயாமிடத்தில் வந்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ராஜா முதியோர் தனக்குச் சொன்ன ஆலோசனையைத் தள்ளிவிட்டு, வாலிபருடைய ஆலோசனையின்படியே அவர்களோடே பே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என் தகப்பன் உங்கள் நுகத்தைப் பாரமாக்கினார், நான் உங்கள் நுகத்தை அதிக பாரமாக்குவேன்; என் தகப்ப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ங்களைச் சவுக்குகளினாலே தண்டித்தார், நான் உங்களைத் தேள்களினாலே தண்டிப்பேன் என்று ஜனங்களு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னமான உத்தரவு 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ராஜா ஜனங்களுக்குச் செவிகொடாமற்போனான்; கர்த்தர் சீலோனியனான அகியாவைக்கொண்டு நேபாத்தின் குமாரனா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ரொபெயாமுக்குச் சொன்ன தம்முடைய வார்த்தையை உறுதிப்படுத்தும்படி கர்த்தரால் இப்படி நட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ராஜா தங்களுக்குச் செவிகொடாததை இஸ்ரவேலர் எல்லாரும் கண்டபோது, ஜனங்கள் ராஜாவுக்கு மறுஉத்தரவா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தோடே எங்களுக்குப் பங்கேது? ஈசாயின் குமாரனிடத்தில் எங்களுக்குச் சுதந்தரம் இல்லை; இஸ்ரவேலே,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ரங்களுக்குப் போய்விடு; இப்போது தாவீதே, உன் சொந்த வீட்டைப் பார்த்துக்கொள் என்று சொல்லி, இஸ்ரவேல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ராஜாவாகிய சாலொமோனை விட்டு ஓடிப்போய், எகிப்திலே குடியிருந்த நேபாத்தின் குமாரனாகிய யெரொபெ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ங்கள் கூடாரங்களுக்குப் போய்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ஆனாலும் யூதாவின் பட்டணங்களிலே குடியிருந்த இஸ்ரவேல் புத்திரர் மேல் ரெகொபெயாம் ராஜாவா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பின்பு ராஜாவாகிய ரெகொபெயாம் பகுதி விசாரிப்புக்காரனாகிய அதோராமை அனுப்பினான்; இஸ்ரவேலர் எல்லா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க் கல்லெறிந்து கொன்றார்கள்; அப்பொழுது ராஜாவாகிய ரெகொபெயாம் தீவிரமாய் இரதத்தின்மேல் ஏ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சலேமுக்கு ஓடி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ப்படியே இந்நாள்வரைக்கும் இருக்கிறபடி இஸ்ரவேலர் தாவீதின் வம்சத்தை விட்டு கலகம்பண்ணிப் பிரி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யிருக்கி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யெரொபெயாம் திரும்பிவந்தான் என்று இஸ்ரவேலருக்கெல்லாம் கேள்வியானபோது, அவனைச் சபையினி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ழைத்தனுப்பி, அவனைச் சமஸ்த இஸ்ரவேலின்மேலும் ராஜாவாக்கினார்கள்; யூதாகோத்திரம்மாத்திரமேயன்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றொருவரும் தாவீதின் வம்சத்தைப் பின்பற்ற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கிப்தில் இருக்கையில் இதைக் கேள்விப்பட்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ரெகொபெயாம் எருசலேமுக்கு வந்தபோது, இஸ்ரவேல் வம்சத்தாரோடே யுத்தம்பண்ணவும், ராஜ்யத்தைச் சாலொமோ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னாகிய தன்னிடமாகத் திருப்பிக்கொள்ளவும், யூதா வம்சத்தார் பென்யமீன் கோத்திரத்தார் அனைவருமாகி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ந்துகொள்ளப்பட்ட யுத்தவீரர் லட்சத்து எண்பதினாயிரம் பேரைக் கூட்டி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தேவனுடைய மனுஷனாகிய சேமாயாவுக்கு தேவனுடைய வார்த்தையுண்டாகி, அவர் சொன்ன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நீ யூதாவின் ராஜாவாகிய ரெகொபெயாம் என்னும் சாலொமோனின் குமாரனையும் யூதா வம்சத்தார் அனைவரை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ன்யமீனரையும், மற்ற ஜனங்களையும்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நீங்கள் போகாமலும், இஸ்ரவேல் புத்திரரான உங்கள் சகோதரரோடு யுத்தம்பண்ணாமலும், அவரவர் தம்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ட்டிற்குத் திரும்புங்கள்; என்னாலே இந்தக் காரியம் நடந்தது என்று கர்த்தர் உரைக்கிறார் என்று சொ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ர்; அப்பொழுது அவர்கள்: கர்த்தருடைய சொல்லைக் கேட்டு, கர்த்தருடைய வார்த்தையின்படியே திரும்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ய்வி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வர்கள் யெரொபெயாமுக்கு ஆள் அனுப்பி அவனை அழைப்பித்தார்கள்; அவனும் இஸ்ரவேல் சபை அனைத்தும் வ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யெரொபெயாம் எப்பிராயீம் மலைத்தேசத்தில் சீகேமைக் கட்டி, அதிலே வாசம்பண்ணி, அங்கிருந்து போய்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னூவேலைக் கட்டி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யெரொபெயாம்: இப்போது ராஜ்யபாரம் தாவீது வம்சவசமாய்த் திரும்புகிறதாயிரு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இந்த ஜனங்கள் எருசலேமிலுள்ள கர்த்தருடைய ஆலயத்திலே பலிகளைச் செலுத்தப்போனால், இந்த ஜனங்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தயம் யூதாவின் ராஜாவாகிய ரெகொபெயாம் என்னும் தங்கள் ஆண்டவன் வசமாய்த் திரும்பி, அவர்கள் என்னை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ன்றுபோட்டு, யூதாவின் ராஜாவாகிய ரெகொபெயாமின் பாரிசமாய்ப் போய் விடுவார்கள் என்று தன் மன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ந்தித்துக்கொண்டி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ஆகையால் ராஜாவானவன் யோசனைபண்ணி, பொன்னினால் இரண்டு கன்றுக்குட்டிகளை உண்டாக்கி, ஜனங்களைப் பார்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ங்கள் எருசலேமுக்குப் போகிறது உங்களுக்கு வருத்தம்; இஸ்ரவேலரே, இதோ, இவைகள் உ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கிப்துதேசத்திலிருந்து வரப்பண்ணின உங்கள் தேவர்கள்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கொபெயாமை நோ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ஒன்றைப் பெத்தேலிலும், ஒன்றைத் தாணிலும் ஸ்தாபி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இந்தக் காரியம் பாவமாயிற்று; ஜனங்கள் இந்த ஒரு கன்றுக்குட்டிக்காகத் தாண்மட்டும் போ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அவன் மேடையாகிய ஒரு கோவிலையும் கட்டி, லேவியின் புத்திரராயிராத ஜனத்தில் ஈனமான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சாரியராக்கி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யூதாவில் ஆசரிக்கப்படும் பண்டிகைக்கொப்பாக எட்டாம் மாதம் பதினைந்தாம் தேதியிலே யெரொபெயாம்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ண்டிகையையும் கொண்டாடி, பலிபீடத்தின்மேல் பலியிட்டான்; அப்படியே பெத்தேலிலே தான் உண்டாக்கி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ன்றுக்குட்டிகளுக்குப் பலியிட்டு, தான் உண்டுபண்ணின மேடைகளின் ஆசாரியர்களைப் பெத்தேலிலே ஸ்தாபி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தன் மனதிலே தானே நியமித்துக் கொண்ட எட்டாம் மாதம் பதினைந்தாம் தேதியிலே பெத்தேலில் தான் உண்டாக்கி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பீடத்தின்மேல் பலியிட்டு, இஸ்ரவேல் புத்திரருக்குப் பண்டிகையை ஏற்படுத்தி, பலிபீடத்தி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யிட்டுத் தூபங்காட்டி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உம்முடைய தகப்பன் பாரமான நுகத்தை எங்கள்மேல் வைத்தார்; இப்போதும் நீர் உம்முடைய தகப்பன் சும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னமான வேலையையும், அவர் எங்கள்மேல் வைத்த பாரமான நுகத்தையும் லகுவாக்கும்; அப்பொழுது உம்மை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1 இராஜாக்கள் : 12]]></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2026-06-03T12:38:59Z</dcterms:created>
  <dcterms:modified xsi:type="dcterms:W3CDTF">2026-06-03T12:38:59Z</dcterms:modified>
  <dc:title>1 இராஜாக்கள் : 12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