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presProps" Target="presProps.xml"/>
  <Relationship Id="rId60" Type="http://schemas.openxmlformats.org/officeDocument/2006/relationships/viewProps" Target="viewProps.xml"/>
  <Relationship Id="rId6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எஸ்றா இஸ்ரவேலின் தேவனாகிய கர்த்தர் அருளிய மோசேயின் நியாயப்பிரமாணத்திலே தேறின வேதபாரகனாயிருந்தான்; அவனுடைய தேவனாகிய கர்த்தருடைய கரம் அவன்மேல் இருந்ததினால், அவன் கேட்டவைகளையெல்லாம் ராஜா அவனுக்குக் கொடுத்த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ோடேகூட இஸ்ரவேல் புத்திரரிலும், ஆசாரியரிலும், லேவியரிலும், பாடகரிலும், வாசல் காவலாளரிலும், நிதனீமியரிலும், சிலர் அர்தசஷ்டா ராஜாவின் ஏழாம் வருஷத்திலே எருசலேமுக்குப் 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வனோடேகூட இஸ்ரவேல் புத்திரரிலும், ஆசாரியரிலும், லேவியரிலும், பாடகரிலும், வாசல் காவலாளரிலும், நிதனீமியரிலும், சிலர் அர்தசஷ்டா ராஜாவின் ஏழாம் வருஷத்திலே எருசலேமுக்குப் 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ஐந்தாம் மாதத்தில் அவன் எருசலேமுக்கு வந்தான்; அது அந்த ராஜாவின் ஏழாம் வருஷமான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தலாம் மாதம் முதல்தேதியிலே அவன் பாபிலோனிலிருந்து பிரயாணமாகப் புறப்பட்டு, ஐந்தாம் மாதம் முதல்தேதியிலே தன் தேவனுடைய தயவுள்ள கரம் தன்மேலிருந்ததினால் எருசலேமுக்கு வந்த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ுதலாம் மாதம் முதல்தேதியிலே அவன் பாபிலோனிலிருந்து பிரயாணமாகப் புறப்பட்டு, ஐந்தாம் மாதம் முதல்தேதியிலே தன் தேவனுடைய தயவுள்ள கரம் தன்மேலிருந்ததினால் எருசலேமுக்கு வந்த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வேதத்தை ஆராயவும், அதின்படி செய்யவும், இஸ்ரவேலிலே கட்டளைகளையும் நீதிநியாயங்களையும் உபதேசிக்கவும், எஸ்றா தன் இருதயத்தைப் பக்குவப்படுத்தியிருந்த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வேதத்தை ஆராயவும், அதின்படி செய்யவும், இஸ்ரவேலிலே கட்டளைகளையும் நீதிநியாயங்களையும் உபதேசிக்கவும், எஸ்றா தன் இருதயத்தைப் பக்குவப்படுத்தியிருந்த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கற்பனைகளின் வார்த்தைகளிலும், அவர் இஸ்ரவேலுக்குக் கொடுத்த கட்டளைகளிலும் படித்துத் தேறின வேதபாரகனாகிய எஸ்றா என்னும் ஆசாரியனுக்கு, ராஜாவாகிய அர்தசஷ்டா கொடுத்த சன்னதின் நகலாவத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ுடைய கற்பனைகளின் வார்த்தைகளிலும், அவர் இஸ்ரவேலுக்குக் கொடுத்த கட்டளைகளிலும் படித்துத் தேறின வேதபாரகனாகிய எஸ்றா என்னும் ஆசாரியனுக்கு, ராஜாவாகிய அர்தசஷ்டா கொடுத்த சன்னதின் நகலாவத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வர்த்தமானங்களுக்குப்பின்பு, செராயாவின் குமாரனாகிய எஸ்றா, பெர்சியாவின் ராஜாவாகிய அர்தசஷ்டா அரசாளுகிற காலத்திலே பாபிலோனிலிருந்து வந்தான்; இந்தச் செராயா அசரியாவின் குமாரன், இவன் இல்க்கியாவின் குமார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ாதிராஜாவாகிய அர்தசஷ்டா பரலோகத்தின் தேவனுடைய நியாயப்பிரமாணத்தைப் போதிக்கிற உத்தம வேதபாரகனாகிய எஸ்றா என்னும் ஆசாரியனுக்குப் பூரண சமாதானமுண்டாக வாழ்த்தி எழுதுகிறது என்னவென்றால்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ராஜாதிராஜாவாகிய அர்தசஷ்டா பரலோகத்தின் தேவனுடைய நியாயப்பிரமாணத்தைப் போதிக்கிற உத்தம வேதபாரகனாகிய எஸ்றா என்னும் ஆசாரியனுக்குப் பூரண சமாதானமுண்டாக வாழ்த்தி எழுதுகிறது என்னவென்றால்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ராஜ்யத்தில் இருக்கிற இஸ்ரவேல் ஜனத்திலும், அதின் ஆசாரியரிலும் லேவியரிலும், உன்னோடேகூட எருசலேமுக்குப் போக மனப்பூர்வமாயிருக்கிற யாவரும் போகலாம் என்று நம்மாலே உத்தரவாகிற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ம்முடைய ராஜ்யத்தில் இருக்கிற இஸ்ரவேல் ஜனத்திலும், அதின் ஆசாரியரிலும் லேவியரிலும், உன்னோடேகூட எருசலேமுக்குப் போக மனப்பூர்வமாயிருக்கிற யாவரும் போகலாம் என்று நம்மாலே உத்தரவாகிற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உன் கையிலிருக்கிற உன் தேவனுடைய நியாயப்பிரமாணத்தின்படி, யூதாவையும் எருசலேமையும் விசாரித்து நடத்தவ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 உன் கையிலிருக்கிற உன் தேவனுடைய நியாயப்பிரமாணத்தின்படி, யூதாவையும் எருசலேமையும் விசாரித்து நடத்தவ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ஜாவும் அவருடைய மந்திரிமாரும் எருசலேமில் வாசம்பண்ணுகிற இஸ்ரவேலின் தேவனுக்கு மனப்பூர்வமாய்க் கொடுத்த வெள்ளியையும் பொன்னை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ராஜாவும் அவருடைய மந்திரிமாரும் எருசலேமில் வாசம்பண்ணுகிற இஸ்ரவேலின் தேவனுக்கு மனப்பூர்வமாய்க் கொடுத்த வெள்ளியையும் பொன்னை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பிலோன் சீமையெங்கும் உனக்குக் கிடைக்கும் எல்லா வெள்ளியையும் பொன்னையும், உன்னுடைய ஜனமும் ஆசாரியரும் எருசலேமிலுள்ள தங்கள் தேவனுடைய ஆலயத்துக்கென்று மனஉற்சாகமாய்க் கொடுக்கும் காணிக்கைகளையும் நீ கொண்டுபோகவும், நீ ராஜாவினாலும் அவருடைய ஏழு மந்திரிமாராலும் அனுப்பப்படுகிறாய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ாபிலோன் சீமையெங்கும் உனக்குக் கிடைக்கும் எல்லா வெள்ளியையும் பொன்னையும், உன்னுடைய ஜனமும் ஆசாரியரும் எருசலேமிலுள்ள தங்கள் தேவனுடைய ஆலயத்துக்கென்று மனஉற்சாகமாய்க் கொடுக்கும் காணிக்கைகளையும் நீ கொண்டுபோகவும், நீ ராஜாவினாலும் அவருடைய ஏழு மந்திரிமாராலும் அனுப்பப்படுகிற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 வர்த்தமானங்களுக்குப்பின்பு, செராயாவின் குமாரனாகிய எஸ்றா, பெர்சியாவின் ராஜாவாகிய அர்தசஷ்டா அரசாளுகிற காலத்திலே பாபிலோனிலிருந்து வந்தான்; இந்தச் செராயா அசரியாவின் குமாரன், இவன் இல்க்கியாவின் குமார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அந்தத் திரவியத்தினால் நீ தாமதமின்றி காளைகளையும் ஆட்டுக்கடாக்களையும், ஆட்டுக்குட்டிகளையும், அவைகளுக்கடுத்த போஜனபலிகளையும், பானபலிகளையும் வாங்கி, அவைகளை எருசலேமிலுள்ள உங்கள்தேவனுடைய ஆலயத்துப் பலிபீடத்தின்மேல் செலுத்துவாயாக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அந்தத் திரவியத்தினால் நீ தாமதமின்றி காளைகளையும் ஆட்டுக்கடாக்களையும், ஆட்டுக்குட்டிகளையும், அவைகளுக்கடுத்த போஜனபலிகளையும், பானபலிகளையும் வாங்கி, அவைகளை எருசலேமிலுள்ள உங்கள்தேவனுடைய ஆலயத்துப் பலிபீடத்தின்மேல் செலுத்துவாயாக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கையால் அந்தத் திரவியத்தினால் நீ தாமதமின்றி காளைகளையும் ஆட்டுக்கடாக்களையும், ஆட்டுக்குட்டிகளையும், அவைகளுக்கடுத்த போஜனபலிகளையும், பானபலிகளையும் வாங்கி, அவைகளை எருசலேமிலுள்ள உங்கள்தேவனுடைய ஆலயத்துப் பலிபீடத்தின்மேல் செலுத்துவ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ீதியான வெள்ளியையும் பொன்னையும் கொண்டு செய்யவேண்டியது இன்னதென்று உனக்கும் உன் சகோதரருக்கும் நலமாய்த் தோன்றுகிறபடி அதை உங்கள் தேவனுடைய சித்தத்தின்படியே செய்யுங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மீதியான வெள்ளியையும் பொன்னையும் கொண்டு செய்யவேண்டியது இன்னதென்று உனக்கும் உன் சகோதரருக்கும் நலமாய்த் தோன்றுகிறபடி அதை உங்கள் தேவனுடைய சித்தத்தின்படியே செய்யுங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ுடைய ஆலயத்தின் ஆராதனைக்காக உனக்குக் கொடுக்கப்பட்ட பணிமுட்டுகளையும் நீ எருசலேமின் தேவனுடைய சந்நிதியில் ஒப்புவிக்கக்கடவாய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ேவனுடைய ஆலயத்தின் ஆராதனைக்காக உனக்குக் கொடுக்கப்பட்ட பணிமுட்டுகளையும் நீ எருசலேமின் தேவனுடைய சந்நிதியில் ஒப்புவிக்கக்கடவாய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னும் உன் தேவனுடைய ஆலயத்துக்கு அவசியமாய்க் கொடுக்கவேண்டியிருப்பதை, நீ ராஜாவின் கஜானாவிலிருந்து வாங்கிக் கொடுப்பாயாக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ன்னும் உன் தேவனுடைய ஆலயத்துக்கு அவசியமாய்க் கொடுக்கவேண்டியிருப்பதை, நீ ராஜாவின் கஜானாவிலிருந்து வாங்கிக் கொடுப்பாய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திக்கு அப்புறத்திலிருக்கிற எல்லா கஜான்சிகளுக்கும் அர்தசஷ்டா என்னும் ராஜாவாகிய நாம் இடுகிற கட்டளை என்னவென்றால், பரலோகத்தின் தேவனுடைய நியாயப்பிரமாணத்தைப் போதிக்கும் வேதபாரகனாகிய எஸ்றா என்னும் ஆசாரியன் நூறுதாலந்து வெள்ளி, ஆற்றுக்கலக்கோதுமை, நூற்றுக்கலத் திராட்சரசம், நூற்றுக்கல எண்ணெய்மட்டும் உங்களைக் கேட்பவை எல்லாவற்ற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வன் சல்லூமின் குமாரன், இவன் சாதோக்கின் குமாரன், இவன் அகிதூபின் குமாரன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திக்கு அப்புறத்திலிருக்கிற எல்லா கஜான்சிகளுக்கும் அர்தசஷ்டா என்னும் ராஜாவாகிய நாம் இடுகிற கட்டளை என்னவென்றால், பரலோகத்தின் தேவனுடைய நியாயப்பிரமாணத்தைப் போதிக்கும் வேதபாரகனாகிய எஸ்றா என்னும் ஆசாரியன் நூறுதாலந்து வெள்ளி, ஆற்றுக்கலக்கோதுமை, நூற்றுக்கலத் திராட்சரசம், நூற்றுக்கல எண்ணெய்மட்டும் உங்களைக் கேட்பவை எல்லாவற்ற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ேண்டிய உப்பையும், தாமதமில்லாமல் கொடுக்கவும்,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ேண்டிய உப்பையும், தாமதமில்லாமல் கொடுக்கவ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தேவனுடைய கற்பனையின்படியே, எது தேவையாயிருக்குமோ அதுவெல்லாம் பரலோகத்தின் தேவனுடைய ஆலயத்திற்கு ஜாக்கிரதையாய்ச் செலுத்தப்படவும் வேண்டும்; ராஜாவும் அவர் குமாரரும் ஆளும் ராஜ்யத்தின்மேல் கடுங்கோபம் வருவான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ரலோகத்தின் தேவனுடைய கற்பனையின்படியே, எது தேவையாயிருக்குமோ அதுவெல்லாம் பரலோகத்தின் தேவனுடைய ஆலயத்திற்கு ஜாக்கிரதையாய்ச் செலுத்தப்படவும் வேண்டும்; ராஜாவும் அவர் குமாரரும் ஆளும் ராஜ்யத்தின்மேல் கடுங்கோபம் வருவான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ஆசாரியரும், லேவியரும், பாடகரும், வாசல் காவலாளரும், நிதனீமியரும், தேவனுடைய ஆலயத்தின் பணிவிடைக்காரருமான ஒருவன்மேலும் பகுதியாகிலும் தீர்வையாகிலும் ஆயமாகிலும் சுமத்தலாகாதென்று அவர்களைக்குறித்து உங்களுக்கு அறியப்படுத்துகிறோ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ின்னும் ஆசாரியரும், லேவியரும், பாடகரும், வாசல் காவலாளரும், நிதனீமியரும், தேவனுடைய ஆலயத்தின் பணிவிடைக்காரருமான ஒருவன்மேலும் பகுதியாகிலும் தீர்வையாகிலும் ஆயமாகிலும் சுமத்தலாகாதென்று அவர்களைக்குறித்து உங்களுக்கு அறியப்படுத்துகிறோ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நதிக்கு அப்புறத்திலிருந்து உன் தேவனுடைய நியாயப்பிரமாணங்களை அறிந்த சகல ஜனங்களும் நியாயம் விசாரிக்கத்தக்க துரைகளையும், நியாயாதிபதிகளையும், எஸ்றாவாகிய நீ உன்னிலுள்ள உன்தேவனுடைய ஞானத்தின்படியே ஏற்படுத்துவாயாக; அந்தப் பிரமாணங்களை அறியாதவர்களுக்கு அவைகளை உபதேசிக்கவுங்கடவாய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நதிக்கு அப்புறத்திலிருந்து உன் தேவனுடைய நியாயப்பிரமாணங்களை அறிந்த சகல ஜனங்களும் நியாயம் விசாரிக்கத்தக்க துரைகளையும், நியாயாதிபதிகளையும், எஸ்றாவாகிய நீ உன்னிலுள்ள உன்தேவனுடைய ஞானத்தின்படியே ஏற்படுத்துவாயாக; அந்தப் பிரமாணங்களை அறியாதவர்களுக்கு அவைகளை உபதேசிக்கவுங்கடவாய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பின்னும் நதிக்கு அப்புறத்திலிருந்து உன் தேவனுடைய நியாயப்பிரமாணங்களை அறிந்த சகல ஜனங்களும் நியாயம் விசாரிக்கத்தக்க துரைகளையும், நியாயாதிபதிகளையும், எஸ்றாவாகிய நீ உன்னிலுள்ள உன்தேவனுடைய ஞானத்தின்படியே ஏற்படுத்துவாயாக; அந்தப் பிரமாணங்களை அறியாதவர்களுக்கு அவைகளை உபதேசிக்கவுங்கடவாய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ன் அமரியாவின் குமாரன், இவன் அசரியாவின் குமாரன், இவன் மொராயோதின் குமாரன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ேவனுடைய நியாயப்பிரமாணத்தின்படியேயும் ராஜாவினுடைய நியாயப்பிரமாணத்தின்படியேயும் செய்யாதவனெவனும் உடனே மரணத்துக்காகிலும், தேசத்துக்குப் புறம்பாக்குதலுக்காகிலும், அபராதத்துக்கரகிலும், காவலுக்காகிலும் தீர்க்கப்பட்டுத் தண்டிக்கப்படக்கடவனென்று எழுதியிருந்த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உன் தேவனுடைய நியாயப்பிரமாணத்தின்படியேயும் ராஜாவினுடைய நியாயப்பிரமாணத்தின்படியேயும் செய்யாதவனெவனும் உடனே மரணத்துக்காகிலும், தேசத்துக்குப் புறம்பாக்குதலுக்காகிலும், அபராதத்துக்கரகிலும், காவலுக்காகிலும் தீர்க்கப்பட்டுத் தண்டிக்கப்படக்கடவனென்று எழுதியிருந்தத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ுள்ள கர்த்தருடைய ஆலயத்தை அலங்கரிக்க, இப்படிப்பட்ட யோசனையை ராஜாவின் இருதயத்தில் அருளி, ராஜாவுக்கும் அவருடைய மந்திரிமார்களுக்கும் ராஜாவின் கைக்குள்ளான பலத்த எல்லா மகாப்பிரபுக்களுக்கும் முன்பாக எனக்குத்தயவு கிடைக்கப்பண்ணின எங்கள் பிதாக்களின் தேவனாகிய கர்த்தருக்கு ஸ்தோத்திர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எருசலேமிலுள்ள கர்த்தருடைய ஆலயத்தை அலங்கரிக்க, இப்படிப்பட்ட யோசனையை ராஜாவின் இருதயத்தில் அருளி, ராஜாவுக்கும் அவருடைய மந்திரிமார்களுக்கும் ராஜாவின் கைக்குள்ளான பலத்த எல்லா மகாப்பிரபுக்களுக்கும் முன்பாக எனக்குத்தயவு கிடைக்கப்பண்ணின எங்கள் பிதாக்களின் தேவனாகிய கர்த்தருக்கு ஸ்தோத்திர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ன் தேவனாகிய கர்த்தருடைய கரம் என்மேல் இருந்ததினால் நான் திடன்கொண்டு, இஸ்ரவேலில் சில தலைவரை என்னோடே கூடவரும்படி சேர்த்துக்கொண்டே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ன் தேவனாகிய கர்த்தருடைய கரம் என்மேல் இருந்ததினால் நான் திடன்கொண்டு, இஸ்ரவேலில் சில தலைவரை என்னோடே கூடவரும்படி சேர்த்துக்கொண்ட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ப்படியே என் தேவனாகிய கர்த்தருடைய கரம் என்மேல் இருந்ததினால் நான் திடன்கொண்டு, இஸ்ரவேலில் சில தலைவரை என்னோடே கூடவரும்படி சேர்த்துக்கொண்ட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் சேராகியாவின் குமாரன், இவன் ஊசியின் குமாரன், இவன் புக்கியின் குமாரன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ன் அபிசுவாவின் குமாரன், இவன் பினெகாசின் குமாரன், இவன் எலெயாசாரின் குமாரன், இவன் பிரதான ஆசாரியனான ஆரோனின் குமார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வன் அபிசுவாவின் குமாரன், இவன் பினெகாசின் குமாரன், இவன் எலெயாசாரின் குமாரன், இவன் பிரதான ஆசாரியனான ஆரோனின் குமார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ந்த எஸ்றா இஸ்ரவேலின் தேவனாகிய கர்த்தர் அருளிய மோசேயின் நியாயப்பிரமாணத்திலே தேறின வேதபாரகனாயிருந்தான்; அவனுடைய தேவனாகிய கர்த்தருடைய கரம் அவன்மேல் இருந்ததினால், அவன் கேட்டவைகளையெல்லாம் ராஜா அவனுக்குக் கொடுத்த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86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ઘણો નિપૂણ હતો. તેના પર યહોવાની કૃપા હતી તેથી રાજાએ તેની સર્વ અરજ મંજૂર રાખ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ેટલાક યાજકો લેવીઓ, ગવૈયાઓ, દ્વારપાળો મંદિરના સેવકો અને કેટલાક બીજા ઇસ્રાએલીઓ સાથે રાજ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ર્તાહશાસ્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શાસનના સાતમા વર્ષના પાંચમા મહિનામાં તે યરૂશાલેમ પહોંચ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એઝરાએ પ્રથમ માસના પ્રથમ દિવસે બાબિલથી ઊપડવાનું નક્કી કર્યુ હતું, અને તેના પર તેના દેવ યહોવ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 એટલે તે પાંચમા મહિનાના પહેલે દિવસે યરૂશાલેમ આવી પહોંચ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એઝરાએ પોતાનું આખું જીવન યહોવાના નિયમોનો અભ્યાસ કરવામાં, તેને આચારમાં ઉતારવામાં અને ઇસ્રાએલી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નાં કાનૂનો અને આજ્ઞાઓ સમજાવવામાં ગાળ્ય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રાજા આર્તાહશાસ્તાએ આ પત્ર યાજક એઝરાને આપ્યો, જે યહોવાના નિયમશાસ્રનો અને યહોવાએ ઇસ્રાએલને આપેલ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કમોનો શિક્ષક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ઇરાનના રાજા આર્તાહશાસ્તાના શાસનમાં એઝરા બાબિલથી યરૂશાલેમ આવ્યો. પોતાના કુટુંબના ઇતિહાસ પ્રમા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રાજાઓનાં રાજા આર્તાહશાસ્તા તરફથી: આકાશના દેવનું નિયમશાસ્ત્ર શીખવનાર શિક્ષક એઝરા યાજક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્ષેમકુશળ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ું આથી આજ્ઞા ફરમાવું છું કે, મારા રાજ્યમાંના ઇસ્રાએલીઓમાંથી તેમના યાજકોમાંથી કે લેવીઓમાંથી, જ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ઇ પોતાની રાજીખુશીથી યરૂશાલેમ જવા ઇચ્છે, તેમને તારી સાથે જવા દેવ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મેં અને મારા સાત સલાહકારોએ તારા દેવનો જે નિયમ તારી પાસે છે તેની બાબતમાં યહૂદામાં અને યરૂશાલેમ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ી સ્થિતિ છે તે તપાસવા માટે તને મોકલ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અને અમે તમને તમારી સાથે લઇ જવા માટે ચાંદી અને સોનું આપી રહ્યાં છીએ, આ ઇસ્રાએલના દેવ માટે ભેટ છ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યરૂશાલેમમાં નિવાસ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દુપરાંત તારે બાબિલના સર્વ રાજ્યોમાંથી યરૂશાલેમના દેવના મંદિર માટે ચાંદી તથા સોનું સૈચ્છિકાર્પણ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રીકે યહૂદીયા અને તેઓના યાજકો પાસેથી ઉઘરા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સરાયાનો પુત્ર હતો; સરાયા અઝાર્યાનો પુત્ર હતો. અઝાર્યા હિલ્કિયાનો પુત્ર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આ બધી ભેટો સાથે બળદો, ઘેટાં, હલવાન, ખાદ્યાર્પણ તથા પેયાર્પણ પણ ચોક્કસ ખરીદવામાં આવે, જ્યાર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રૂશાલેમ પહોંચો ત્યારે તે સર્વ અર્પણોનું યરૂશાલેમમાં તમારા દેવના મંદિરની વેદી પર બલિદાન ચઢાવવા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જે કઇં સોનુંચાંદી વધે તેનો ઉપયોગ તમારા દેવને પ્રસન્ન કરવા, જેમ તને અને તારા સાથીઓને ઠીક લાગ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ીતે કર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તમારા દેવના મંદિરની સેવા માટે જે વાસણો તને આપવામાં આવ્યાં છે, તે તારે પૂરેપૂરા યરૂશાલેમમાં દેવ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ી દે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અને જો તારા દેવનાં મંદિર માટે બીજા કશાની તને જરૂર પડે તો તું રાજ્યની તિજોરીમાંથી જરૂર વાપરી શ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હું રાજા આર્તાહશાસ્તા ફ્રાંત નદી પારના પ્રાંતના સર્વ ખજાનચીઓને હુકમ કરું છું કે, આકાશના દેવ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હિલ્કિયા શાલ્લૂમનો પુત્ર હતો; શાલ્લૂમ સાદોકનો પુત્ર હતો; સાદોક અહીટૂબ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િયમશાસ્ત્રના લહિયા યાજક એઝરા જે કઇં માગે તે તમારે વિના વિલંબે પૂરું પાડવાનું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3,400 કિલોચાંદી, 16,300 કિલોઘઉં, 600 ગેલનદ્રાક્ષારસ અને 600 ગેલન તેલથી પ્રમાણ વધી ન જાય; મીઠ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ઇએ તેટલું આપ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આકાશના દેવ પોતાના મંદિર માટે જે કઇં ફરમાવે, તે બધું તમારે તાબડતોબ કરવાનું છે, નહિ તો કદાચ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્ય પર અને મારા વંશજો પર તેમનો રોષ ઊત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અને તમને એ પણ જણાવવામાં આવે છે કે, કોઇ પણ વધારાનો કરવેરો યાજકો, લેવીઓ, ગાયકો, દ્વારપાળો ક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દિરના સેવકો કે દેવના મંદિરના બીજા કર્મચારીઓ પાસેથી લેવાન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અને એઝરા, તું તને દેવે જે બુદ્ધિ આપી છે તે વડે ન્યાયાધીશો અને અન્ય અધિકારીઓની પસંદગી કર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્રાંત નદીની પશ્ચિમ તરફ વસતા જે લોકો તારા દેવના નિયમો જાણે છે તેઓ પર વહીવટ ચલાવવા તેઓને નિયુકત કર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 તેઓને યહોવાના નિયમશાસ્ત્રનું જ્ઞાન ના હોય તો તારે તેઓને શીખવવ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અહીટૂબ અઝાર્યાનો પુત્ર હતો; અઝાર્યા મરાયોથનો પુત્ર હતો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દેવના નિયમશાસ્ત્રનું તથા રાજાના કાનૂનનું પાલન કરવાની ના પાડનારને તાત્કાલિક મૃત્યુદંડ અથ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માંથી હદપાર કરવાની સજા અથવા તેનો સામાન જપ્ત કરવાની અથવા કેદની સજા કરવ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્યારે એઝરાએ કહ્યું, “અમારા પૂર્વજોના દેવ યહોવાની સ્તુતિ હો! કારણ કે તેેણે રાજાને યરૂશાલેમ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હોવાના મંદિરનો મહિમાં વધારવાની પ્રેરણા કરી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અને તેમણે રાજાને, તેના મંત્રીઓને અને બધા ઉચ્ચ અધિકારીઓને મારા પ્રત્યે સદ્ભાવના ધરાવતા કર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ખબર છે કે મારા પર મારા યહોવા દેવની કૃપા હતી તેથી મેં ઇસ્રાએલના આગેવાનોને મારી સાથે યરૂશાલેમ જ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ભેગા કર્ય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મરાયોથ ઝરાહ્યાનો પુત્ર હતો; ઝરાહ્યા ઉઝઝીનો પુત્ર હતો; ઉઝઝી બુક્કીનો પુત્ર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બુક્કી અબીશુઆનો પુત્ર હતો. અબીશુઆ ફીનહાસનો પુત્ર હતો; ફીનહાસ એલઆઝારનો પુત્ર હતો; એલઆઝાર પ્રમુખ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યાજક હારુનનો પુત્ર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એઝરા બાબિલથી આવ્યો, તે એક મહાન શિક્ષક હતો. જે ઇસ્રાએલના દેવ યહોવાએ આપેલા મૂસાના નિયમશાસ્ત્ર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ઝરા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7">
  <a:themeElements>
    <a:clrScheme name="Theme4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2026-08-04T00:13:03Z</dcterms:created>
  <dcterms:modified xsi:type="dcterms:W3CDTF">2026-08-04T00:13:03Z</dcterms:modified>
  <dc:title>એઝરા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