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ி உம்மை பாட வந்தோம்
உம் காருண்யத்தை எண்ணி போற்ற வந்த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ால் நீர் சொன்னதெல்லாம்
கரங்களினால் இன்று நிறைவேற்றி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சொல்வோம் உயிர் உள்ளவரை
ஒன்றும் குறையாமல் காத்திடும் நல்லவர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ுமில்ல மழையுமில்ல
ஆனாலும் வாய்க்காலை நிரப்ப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்படிக்கை செய்து நடத்தி வந்தீர்
மாறாமல் எப்போதும் காத்துக் 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மல் விட்டு விலகிடாமல்
நெருங்கின பாதையிலும் கூட வந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 தேசத்திலே
கீர்த்தியும் புகழ்ச்சியுமாக்க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2026-07-30T13:31:15Z</dcterms:created>
  <dcterms:modified xsi:type="dcterms:W3CDTF">2026-07-30T13:31:15Z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