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8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ப்பேன் உம்மை ஆராதிப்ப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ாட்கள் முடியும் வரை
என் ஜீவன் பிரியும் வரை
என் சுவாசம் ஒழியும் வரை
உம்மையே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கருவில் உருவாகும் முன்னே
பெயர் சொல்லி அழைத்தவர் நீரே
தாயினும் மேலாக அன்பு வைத்து
நீர் எனக்காக ஜீவன் தந்தீரே --- என் நாட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முறை இடறினாலும்
அத்தனையும் மன்னித்தீரே
நன்மையும் கிருபையும் தொடரச் செய்து
என்னை மீண்டும் நடக்க வைத்தீரே --- என் நாட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 என்று என்னை தள்ளிடாமல்
அன்போடு அணைத்து கொண்டீரே
என்னையும் உம்முடன் சேர்த்துக் கொள்ள
நீர் எனக்காக மீண்டும் வருவீரே --- என் நாட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2026-09-16T09:44:15Z</dcterms:created>
  <dcterms:modified xsi:type="dcterms:W3CDTF">2026-09-16T09:44:15Z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