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Lord, Thy work revive, 
In Zion's gloomy hour; 
And make her dying graces live 
By Thy restoring p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wake Thy chosen few 
To fervent, earnest prayer ; 
Again may they their vows renew, 
Thy blessed presence share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Spirit then will speak 
Through lips of feeble clay ; 
And hearts of adamant will break, 
And rebels will obe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rd, lend Thy gracious ear ; 
Oh, listen to our cry ; 
Oh come, and bring salvation here : 
Our hopes on Thee rel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2026-07-30T12:39:53Z</dcterms:created>
  <dcterms:modified xsi:type="dcterms:W3CDTF">2026-07-30T12:39:53Z</dcterms:modified>
  <dc:title>Hymn : 322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