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ாலுமி அவனிடத்தில் வந்து நீ நித்திரைபண்ணுகிறது என்ன? எழுந்திருந்து உன் தேவனை நோக்கி வேண்டிக்கொள்; நாம் அழிந்துபோகாதபடிக்குச் சுவாமி ஒருவேளை நம்மை நினைத்தருளுவார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யார் நிமித்தம் இந்த ஆபத்து நமக்கு நேரிட்டதென்று நாமறியும்படிக்குச் சீட்டுப்போடுவோம் வாருங்கள் என்று ஒருவரோடொருவர் சொல்லிக்கொண்டு சீட்டுப்போட்டார்கள்; யோனாவின் பேருக்குச் சீட்டு விழ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யார் நிமித்தம் இந்த ஆபத்து நமக்கு நேரிட்டதென்று நாமறியும்படிக்குச் சீட்டுப்போடுவோம் வாருங்கள் என்று ஒருவரோடொருவர் சொல்லிக்கொண்டு சீட்டுப்போட்டார்கள்; யோனாவின் பேருக்குச் சீட்டு விழ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்கள் அவனை நோக்கி: யார் நிமித்தம் இந்த ஆபத்து நமக்கு நேரிட்டதென்று நீ எங்களுக்குச் சொல்லவேண்டும்; உன் தொழிலென்ன? நீ எங்கேயிருந்து வருகிறாய்? உன் தேசம் எது? நீ என்ன ஜாதியான் என்று கேட்ட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்கள் அவனை நோக்கி: யார் நிமித்தம் இந்த ஆபத்து நமக்கு நேரிட்டதென்று நீ எங்களுக்குச் சொல்லவேண்டும்; உன் தொழிலென்ன? நீ எங்கேயிருந்து வருகிறாய்? உன் தேசம் எது? நீ என்ன ஜாதியான் என்று கேட்ட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ன்: நான் எபிரெயன்; சமுத்திரத்தையும் பூமியையும் உண்டாக்கின பரலோகத்தின் தேவனாகிய கர்த்தர் இடத்தில் பயபக்தியுள்ளவன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ன்: நான் எபிரெயன்; சமுத்திரத்தையும் பூமியையும் உண்டாக்கின பரலோகத்தின் தேவனாகிய கர்த்தர் இடத்தில் பயபக்தியுள்ளவன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கர்த்தருடைய சமுகத்தினின்று விலகி ஓடிப்போகிறவன் என்று தங்களுக்கு அறிவித்ததினால், அந்த மனுஷர் மிகவும் பயந்து, அவனை நோக்கி: நீ ஏன் இதைச் செய்தாய் எ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கர்த்தருடைய சமுகத்தினின்று விலகி ஓடிப்போகிறவன் என்று தங்களுக்கு அறிவித்ததினால், அந்த மனுஷர் மிகவும் பயந்து, அவனை நோக்கி: நீ ஏன் இதைச் செய்தாய் என்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சமுத்திரம் அதிகமாய்க் கொந்தளித்துக்கொண்டிருந்தபடியால், அவர்கள் அவனை நோக்கி: சமுத்திரம் நமக்கு அமரும்படி நாங்கள் உனக்கு என்ன செய்யவேண்டுமென்று கேட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மித்தாயின் குமாரனாகிய யோனாவுக்குக் கர்த்தருடைய வார்த்தை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ன் நீங்கள் என்னை எடுத்துச் சமுத்திரத்திலே போட்டுவிடுங்கள்; அப்பொழுது சமுத்திரம் உங்களுக்கு அமர்ந்திருக்கும்; என்னிமித்தம் இந்தப் பெரிய கொந்தளிப்பு உங்கள்மேல் வந்ததென்பதை நான் அறிவேன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ன் நீங்கள் என்னை எடுத்துச் சமுத்திரத்திலே போட்டுவிடுங்கள்; அப்பொழுது சமுத்திரம் உங்களுக்கு அமர்ந்திருக்கும்; என்னிமித்தம் இந்தப் பெரிய கொந்தளிப்பு உங்கள்மேல் வந்ததென்பதை நான் அறிவேன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 மனுஷர் கரைசேரும்படி வேகமாய் தண்டுவலித்தார்கள்; ஆனாலும் சமுத்திரம் வெகு மும்முரமாய்க் கொந்தளித்துக்கொண்டேயிருந்தபடியால் அவர்களால் கூடாமற்போயிற்ற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 மனுஷர் கரைசேரும்படி வேகமாய் தண்டுவலித்தார்கள்; ஆனாலும் சமுத்திரம் வெகு மும்முரமாய்க் கொந்தளித்துக்கொண்டேயிருந்தபடியால் அவர்களால் கூடாமற்போயிற்ற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கள் கர்த்தரை நோக்கிக் கூப்பிட்டு: ஆ கர்த்தாவே, இந்த மனுஷனுடைய ஜீவன் நிமித்தம் எங்களை அழித்துப்போடாதேயும்; குற்றமில்லாத இரத்தப்பழியை எங்கள்மேல் சுமத்தாதேயும்; தேவரீர் கர்த்தர்; உமக்குச் சித்தமாயிருக்கிறபடி செய்கிறீர் என்று சொல்லி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கள் கர்த்தரை நோக்கிக் கூப்பிட்டு: ஆ கர்த்தாவே, இந்த மனுஷனுடைய ஜீவன் நிமித்தம் எங்களை அழித்துப்போடாதேயும்; குற்றமில்லாத இரத்தப்பழியை எங்கள்மேல் சுமத்தாதேயும்; தேவரீர் கர்த்தர்; உமக்குச் சித்தமாயிருக்கிறபடி செய்கிறீர் என்று சொல்ல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கள் கர்த்தரை நோக்கிக் கூப்பிட்டு: ஆ கர்த்தாவே, இந்த மனுஷனுடைய ஜீவன் நிமித்தம் எங்களை அழித்துப்போடாதேயும்; குற்றமில்லாத இரத்தப்பழியை எங்கள்மேல் சுமத்தாதேயும்; தேவரீர் கர்த்தர்; உமக்குச் சித்தமாயிருக்கிறபடி செய்கிறீர் என்று சொல்ல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னாவை எடுத்துச் சமுத்திரத்திலே போட்டுவிட்டார்கள்; சமுத்திரம் தன் மும்முரத்தைவிட்டு அமர்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ந்த மனுஷர் கர்த்தருக்கு மிகவும் பயந்து, கர்த்தருக்குப் பலியிட்டுப் பொருத்தனைகளைப் பண்ணி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ந்த மனுஷர் கர்த்தருக்கு மிகவும் பயந்து, கர்த்தருக்குப் பலியிட்டுப் பொருத்தனைகளைப் பண்ணி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எழுந்து மகா நகரமாகிய நினிவேக்குப் போய், அதற்கு விரோதமாகப் பிரசங்கி; அவர்களுடைய அக்கிரமம் என் சமுகத்தில் வந்து எட்டினது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ோனாவை விழுங்கும்படி ஒரு பெரிய மீனைக் கர்த்தர் ஆயத்தப்படுத்தியிருந்தார்; அந்த மீன் வயிற்றிலே யோனா இராப்பகல் மூன்றுநாள் இரு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யோனா கர்த்தருடைய சமுகத்தினின்று விலகி, தர்ஷீசுக்கு ஓடிப்போகும்படி எழுந்து, யோப்பாவுக்குப் போய் தர்ஷீசுக்குப் போகிற ஒரு கப்பலைக்கண்டு, கூலிகொடுத்து, தான் கர்த்தருடைய சமுகத்தினின்று விலகும்படி, அவர்களோடே தர்ஷீீசுக்குப் போகக் கப்பல் ஏறி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யோனா கர்த்தருடைய சமுகத்தினின்று விலகி, தர்ஷீசுக்கு ஓடிப்போகும்படி எழுந்து, யோப்பாவுக்குப் போய் தர்ஷீசுக்குப் போகிற ஒரு கப்பலைக்கண்டு, கூலிகொடுத்து, தான் கர்த்தருடைய சமுகத்தினின்று விலகும்படி, அவர்களோடே தர்ஷீீசுக்குப் போகக் கப்பல் ஏற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சமுத்திரத்தின்மேல் பெருங்காற்றை வரவிட்டார்; அதினால் கடலிலே கப்பல் உடையுமென்று நினைக்கத்தக்க பெரிய கொந்தளிப்பு உண்டாய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ப்பற்காரர் பயந்து, அவனவன் தன்தன் தேவனை நோக்கி வேண்டுதல்செய்து, பாரத்தை லேசாக்கும்படிக் கப்பலில் இருந்த சரக்குகளைச் சமுத்திரத்தில் எறிந்துவிட்டார்கள்; யோனாவோவென்றால் கப்பலின் கீழ்த்தட்டில் இறங்கிபோய்ப் படுத்துக்கொண்டு, அயர்ந்த நித்திரைபண்ண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ப்பற்காரர் பயந்து, அவனவன் தன்தன் தேவனை நோக்கி வேண்டுதல்செய்து, பாரத்தை லேசாக்கும்படிக் கப்பலில் இருந்த சரக்குகளைச் சமுத்திரத்தில் எறிந்துவிட்டார்கள்; யோனாவோவென்றால் கப்பலின் கீழ்த்தட்டில் இறங்கிபோய்ப் படுத்துக்கொண்டு, அயர்ந்த நித்திரைபண்ண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ாலுமி அவனிடத்தில் வந்து நீ நித்திரைபண்ணுகிறது என்ன? எழுந்திருந்து உன் தேவனை நோக்கி வேண்டிக்கொள்; நாம் அழிந்துபோகாதபடிக்குச் சுவாமி ஒருவேளை நம்மை நினைத்தருளுவார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ર્શાવે અને આપણે મરીએ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થી ખલાસીઓએ એકબીજાને કહ્યું, “ચાલો, આપણે ચિઠ્ઠીઓ નાખીને જોઇએ કે કોને લીધે આપણા પર આ વિધ્ન આવ્ય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”આથી તેમણે ચિઠ્ઠીઓ નાખી અને યૂનાની પસંદગી થ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એટલે તેઓએે ‘યૂના’ને પૂછયું, “શાના લીધે અમારા પર આ મુસીબત ઉતરી છે? તારો વ્યવસાય શું છે? 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્યાંથી આવે છે? તારો દેશ કયો છે? અને તું કઇ જ્ઞાતિનો માણસ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થી યૂનાએ કહ્યું, “હું મિસરી છું, અને હું સૈન્યોનો દેવ યહોવાનો ભકત છું, જેણે ધરતી અને સમુદ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ંનેનું સર્જન કર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આથી તે માણસો વધારે ડરી ગયા, તેઓએ તેને કહ્યું, “તેઁ આ શું કર્યું? કારણકે તેના કહેવાથી તેમ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ણ્યું કે તે યહોવાની હજૂરમાંથી ભાગી જાય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સમુદ્ર વધારે ને વધારે વિષમ થયો, એટલે તેઓએ તેને કહ્યું, “અમે તને શું કરીએ તો સમુદ્ર શાંત થાય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અમિત્તાયના પુત્ર યૂનાને યહોવાનો એવો સંદેશો મળ્યો ક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યૂનાએ તેઓને કહ્યું, “મને ઊંચડીને દરિયામાં તેને શાંત કરવા માટે નાખી દો. કારણ મને ખબર છે કે મ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ણે તમે આ શકિતશાળી વાવાઝોડામાં સપડાયા છ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રંતુ કિનારે પહોંચી જવાને માટે બહુ જ હલેસા મારવા પ્રયત્ન કર્યા, પણ તેઓ સફળ થયા નહિ, કારણ દરિ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ધારે ને વધારે વિષમ થતો જ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થી તેઓએ યહોવાને પ્રાર્થના કરી, “હે યહોવા, અમે તને કાલાવાલા કરીએ છીએ, આ માણસનો જીવ લેવા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મે મરી જઇએ એવું ના કરતાં, અમારા માથે નિદોર્ષની હત્યા નાખતો નહિ. કારણ, હે યહોવા, જેમ તમને ઠી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ાગ્યું તેમ તમે કર્યું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પછી તેઓએ યૂનાને પકડી લીધો અને સમુદ્રમાં ફેંકી દીધો અને સમુદ્ર શાંત થ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આથી ખલાસીઓ યહોવાથી ખૂબ ડરી ગયા, અને તેઓએ યહોવાને બલિ અપ્યો,ર્ અને તેને વિશિષ્ટ વચનો આપ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ૂનાને ગળી જવા માટે યહોવાએ એક મોટી માછલી નિમિર્ત્ત કરી હતી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ઉભો થા, નિનવેહના મોટા નગરમાં જા અને તેમને ચેતવ : તમારી દુષ્ટ બાબતો મારી પાસે આવી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અને ત્રણ દિવસ અને ત્રણ રાત યૂના માછલીના પેટમાં રહ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રંતુ યૂના યહોવાની હજૂરમાંથી તાશીર્શ ભાગી જવાને ઊઠયો અને યાફા ચાલ્યો ગયો, ત્યાં તેને તાશીર્શ જ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હાણ મળી ગયું. આથી તે ભાડું ચૂકવીને યહોવાથી દૂર તેઓની સાથે તાશીર્શ જવા માટે વહાણમાં ચઢી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રંતુ યહોવાએ સમુદ્રમાં ભારે પવન મોકલ્યો અને શકિતશાળી વાવાઝોડું થયું અને વહાણ તૂટવાના આરે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્યારે ખલાસીઓ બહું ગભરાઇ ગયા અને પોતપોતાના દેવને પ્રાર્થના કરવા લાગ્યા. તેઓએ વહાણને હલકું કર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ાંનો માલસામાન દરિયામાં ફેકી દીધો. પણ યૂના વહાણમાં ચાલ્યો ગયો હતો અને નીચે સૂતો પડ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વહાણના કપ્તાને કહ્યું, “શા માટે તું સુતો છે? ઉભો થા! તારા દેવને પ્રાર્થના કર! કદાચ તે આપણા પર દ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2026-09-07T02:52:33Z</dcterms:created>
  <dcterms:modified xsi:type="dcterms:W3CDTF">2026-09-07T02:52:33Z</dcterms:modified>
  <dc:title>યોના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