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நான் ஆராதித்தால் தோல்வி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ஸ்தோத்தரித்தால் தொல்லை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செய்த நன்மைக்கு நான் என்னத்தை செலுத்த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முழுவதும் உம்பாதம் மகிழ்வேன் தொழுத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ிரோடிருக்கும் வரை உம்மைப் ப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ர்த்திடவே உலகில் வாழ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து அடியேன் தான் ஆசீர்வதித்த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ஸ்தோத்திர பலிகள் செலுத்தி துதித்து மகிழ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ு நீங்க வந்தால் சந்தோஷம்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 ஆராதனை வேண்டாமே என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ங்கப்பா வரம் தாருங்க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ுங்கப்பா ஜெபம் கேளுங்கப்பா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வீதைப்போல் நடனமாடி உம்மை உயர்த்த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ியேல் போல் ஜெபித்து உந்தன் பாதம் அமர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கோடி கோடி நாவுகள் உம்மை உயர்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கள் உந்தன் நாமத்துக்கு முடங்கி பணிந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2026-09-16T22:28:19Z</dcterms:created>
  <dcterms:modified xsi:type="dcterms:W3CDTF">2026-09-16T22:28:19Z</dcterms:modified>
  <dc:title>துதிப் பாடல்கள்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