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 நான் ஆராதித்தால் தோல்வி எனக்க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ஸ்தோத்தரித்தால் தொல்லை எனக்க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செய்த நன்மைக்கு நான் என்னத்தை செலுத்த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முழுவதும் உம்பாதம் மகிழ்வேன் தொழுத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யிரோடிருக்கும் வரை உம்மைப் பா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உயர்த்திடவே உலகில் வாழ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து அடியேன் தான் ஆசீர்வதித்தி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ஸ்தோத்திர பலிகள் செலுத்தி துதித்து மகிழ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இயேசு நீங்க வந்தால் சந்தோஷம் என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இல்லா ஆராதனை வேண்டாமே என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ங்கப்பா வரம் தாருங்கப்ப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ுங்கப்பா ஜெபம் கேளுங்கப்பா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வீதைப்போல் நடனமாடி உம்மை உயர்த்த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னியேல் போல் ஜெபித்து உந்தன் பாதம் அமர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 கோடி கோடி நாவுகள் உம்மை உயர்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ால்கள் உந்தன் நாமத்துக்கு முடங்கி பணிந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2026-07-30T14:08:52Z</dcterms:created>
  <dcterms:modified xsi:type="dcterms:W3CDTF">2026-07-30T14:08:52Z</dcterms:modified>
  <dc:title>துதிப் பாடல்கள் : 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