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இரண்டு ஸ்தனங்களும் லீலிபுஷ்பங்களில் மேயும் இரட்டைக்குட்டிகளுக்குச் சமான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கல் குளிர்ச்சியாகி நிழல் சாய்ந்துபோகும்வரைக்கும், நான் வெள்ளைப்போளமலையிலும் சாம்பிராணிமலையிலும் போயிரு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கல் குளிர்ச்சியாகி நிழல் சாய்ந்துபோகும்வரைக்கும், நான் வெள்ளைப்போளமலையிலும் சாம்பிராணிமலையிலும் போயிரு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பிரியமே! நீ பூரண ரூபவதி; உன்னில் பழுதொன்றும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ீபனோனிலிருந்து என்னோடே வா. என் மணவாளியே! லீபனோனிலிருந்து என்னோடே வா. அமனாவின் கொடுமுடியிலிருந்தும், சேனீர் எர்மோனின் கொடுமுடியிலிருந்தும், சிங்கங்களின் தாபரங்களிலிருந்தும், சிவிங்கிகளின் மலைகளிலிருந்தும் கீழே ப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ீபனோனிலிருந்து என்னோடே வா. என் மணவாளியே! லீபனோனிலிருந்து என்னோடே வா. அமனாவின் கொடுமுடியிலிருந்தும், சேனீர் எர்மோனின் கொடுமுடியிலிருந்தும், சிங்கங்களின் தாபரங்களிலிருந்தும், சிவிங்கிகளின் மலைகளிலிருந்தும் கீழே ப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இருதயத்தைக் கவர்ந்துகொண்டாய்; என் சகோதரியே! என் மணவாளியே! உன் கண்களிலொன்றினாலும் உன் கழுத்திலுள்ள ஒரு சரப்பணியினாலும் என் இருதயத்தைக் கவர்ந்துகொண்ட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இருதயத்தைக் கவர்ந்துகொண்டாய்; என் சகோதரியே! என் மணவாளியே! உன் கண்களிலொன்றினாலும் உன் கழுத்திலுள்ள ஒரு சரப்பணியினாலும் என் இருதயத்தைக் கவர்ந்துகொண்டாய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நேசம் எவ்வளவு இன்பமாயிருக்கிறது; என் சகோதரியே! என் மணவாளியே! திராட்சரசத்தைப்பார்க்கிலும் உன் நேசம் எவ்வளவு மதுரமாயிருக்கிறது! சகல கந்தவர்க்கங்களைப்பார்க்கிலும் உன் பரிமளதைலங்கள் எவ்வளவு வாசனையாயிருக்கிறது!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நேசம் எவ்வளவு இன்பமாயிருக்கிறது; என் சகோதரியே! என் மணவாளியே! திராட்சரசத்தைப்பார்க்கிலும் உன் நேசம் எவ்வளவு மதுரமாயிருக்கிறது! சகல கந்தவர்க்கங்களைப்பார்க்கிலும் உன் பரிமளதைலங்கள் எவ்வளவு வாசனையாயிருக்கிறது!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ருபவதி, என் பிரியமே! நீ ருபவதி; உன் முக்காட்டின் நடுவே உன் கண்கள் புறாக்கண்களாயிருக்கிறது; உன் கூந்தல் கீலேயாத் மலையில் தழைமேயும் வெள்ளாட்டு மந்தையைப்போல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மணவாளியே! உன் உதடுகளிலிருந்து தேன் ஒழுகுகிறது, உன் நாவின் கீழ் தேனும் பாலும் இருக்கிறது, உன் வஸ்திரங்களின் வாசனை லீபனோனின் வாசனைக்கொப்பாய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மணவாளியே! உன் உதடுகளிலிருந்து தேன் ஒழுகுகிறது, உன் நாவின் கீழ் தேனும் பாலும் இருக்கிறது, உன் வஸ்திரங்களின் வாசனை லீபனோனின் வாசனைக்கொப்பாயி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சகோதரியே! என் மணவாளியே! நீ அடைக்கப்பட்ட தோட்டமும், மறைவு கட்டப்பட்ட நீரூற்றும், முத்திரிக்கப்பட்ட கிணறுமாயிருக்கிற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தோட்டம் மாதளஞ்செடிகளும், அருமையான கனிமரங்களும் மருதோன்றிச் செடிகளும், நளதச்செடிகள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ளதமும், குங்குமமும், வசம்பும், லவங்கமும், சகலவித தூபவர்க்க மரங்களும், வெள்ளைப்போளச்செடிகளும், சந்தன விருட்சங்களும், சகலவித கந்தவர்க்கச்செடிகளுமுள்ள சிங்காரவனமா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ளதமும், குங்குமமும், வசம்பும், லவங்கமும், சகலவித தூபவர்க்க மரங்களும், வெள்ளைப்போளச்செடிகளும், சந்தன விருட்சங்களும், சகலவித கந்தவர்க்கச்செடிகளுமுள்ள சிங்காரவனமாய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ோட்டங்களுக்கு நீரூற்றும், ஜீவத்தண்ணீரின் துரவும், லீபனோனிலிருந்து ஓடிவரும் வாய்க்கால்களும் உண்டா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டையே! எழும்பு; தென்றலே! வா; கந்தப்பிசின்கள் வடிய என் தோட்டத்தில் வீசு; என் நேசர் தம்முடைய தோட்டத்துக்கு வந்து, தமது அருமையான கனிகளைப் புசிப்பார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டையே! எழும்பு; தென்றலே! வா; கந்தப்பிசின்கள் வடிய என் தோட்டத்தில் வீசு; என் நேசர் தம்முடைய தோட்டத்துக்கு வந்து, தமது அருமையான கனிகளைப் புசிப்பார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ருபவதி, என் பிரியமே! நீ ருபவதி; உன் முக்காட்டின் நடுவே உன் கண்கள் புறாக்கண்களாயிருக்கிறது; உன் கூந்தல் கீலேயாத் மலையில் தழைமேயும் வெள்ளாட்டு மந்தையைப்போல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பற்கள், மயிர் கத்தரிக்கப்பட்டபின் குளிப்பாட்டப்பட்டுக் கரையேறுகிறவைகளும், ஒன்றாகிலும் மலடாயிராமல் எல்லாம் இரட்டைக்குட்டியீன்றவைகளுமான ஆட்டுமந்தையைப்போல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பற்கள், மயிர் கத்தரிக்கப்பட்டபின் குளிப்பாட்டப்பட்டுக் கரையேறுகிறவைகளும், ஒன்றாகிலும் மலடாயிராமல் எல்லாம் இரட்டைக்குட்டியீன்றவைகளுமான ஆட்டுமந்தையைப்போல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உதடுகள் சிவப்புநூலுக்குச் சமானமும், உன் வாக்கு இன்பமுமாயிருக்கிறது; உன் முக்காட்டின் நடுவே உன் கன்னங்கள் வெடித்த மாதளம் பழம்போல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உதடுகள் சிவப்புநூலுக்குச் சமானமும், உன் வாக்கு இன்பமுமாயிருக்கிறது; உன் முக்காட்டின் நடுவே உன் கன்னங்கள் வெடித்த மாதளம் பழம்போல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கழுத்து, பராக்கிரமசாலிகளின் கேடகங்களாகிய ஆயிரம் பரிசைகள் தூக்கியிருக்கிற ஆயுதசாலையாக்கப்பட்ட தாவீதின் கோபுரம்போல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கழுத்து, பராக்கிரமசாலிகளின் கேடகங்களாகிய ஆயிரம் பரிசைகள் தூக்கியிருக்கிற ஆயுதசாலையாக்கப்பட்ட தாவீதின் கோபுரம்போல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8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 two breasts are like two young roes that are twins, which feed among the l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Until the day break, and the shadows flee away, I will get me to the mountain of myrrh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ill of frankincen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are all fair, my love; there is no spot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Come with me from Lebanon, my spouse, with me from Lebanon: look from the top of Amana,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p of Shenir and Hermon, from the lions' dens, from the mountains of the leopa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have ravished my heart, my sister, my spouse; you have ravished my heart with one of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, with one chain of your ne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ow fair is your love, my sister, my spouse! how much better is your love than wine!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mell of yours ointments than all spice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, you are fair, my love; behold, you are fair; you have doves' eyes within your locks: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r lips, O my spouse, drop as the honeycomb: honey and milk are under your tongue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mell of your garments is like the smell of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 garden enclosed is my sister, my spouse; a spring shut up, a fountain s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r plants are an orchard of pomegranates, with pleasant fruits; camphire, with spikena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pikenard and saffron; calamus and cinnamon, with all trees of frankincense; myrrh and alo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ll the chief spic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 fountain of gardens, a well of living waters, and streams from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wake, O north wind; and come, you south; blow upon my garden, that the spices thereof may fl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. Let my beloved come into his garden, and eat his pleasant fru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ir is as a flock of goats, that appear from mount Gil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r teeth are like a flock of sheep that are even shorn, which came up from the washing; where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bear twins, and none is barren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r lips are like a thread of scarlet, and your speech is comely: your temples are like a pie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 pomegranate within your 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neck is like the tower of David built for an armoury, whereon there hang a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cklers, all shields of mighty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2026-07-18T19:09:10Z</dcterms:created>
  <dcterms:modified xsi:type="dcterms:W3CDTF">2026-07-18T19:09:10Z</dcterms:modified>
  <dc:title>உன்னதப்பாட்டு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