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nely hearts to comfort, weary lives to cheer — 
This is our Endeavour, this our mission here ; 
Seeking out the lost ones on the mountains cold,  
We would gladly bring them to the Shepherd's f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essing on together, doing good to all, 
In the name of Jesus lifting those who fall ;
To the poor and friendless give with open hand — 
This is our Endeavour, this the Lord's comm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ward, ever onward, trusting in the Lord, 
Look we for the promise of a blest  reward ; 
Robes and palms of glory, mansions 
bright and fair,  
Welcome from the Saviour, rest for ever th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2026-07-30T14:40:26Z</dcterms:created>
  <dcterms:modified xsi:type="dcterms:W3CDTF">2026-07-30T14:40:26Z</dcterms:modified>
  <dc:title>Hymn : 1118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