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ிரும்ப நம்மேல் இரங்குவார்; நம்முடைய அக்கிரமங்களை அடக்கி நம்முடைய பாவங்களையெல்லாம் சமுத்தித்தின் ஆழங்களில் போட்டுவி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ிரும்ப நம்மேல் இரங்குவார்; நம்முடைய அக்கிரமங்களை அடக்கி நம்முடைய பாவங்களையெல்லாம் சமுத்தித்தின் ஆழங்களில் போட்டுவிட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ரீர் பூர்வநாட்கள்முதல் எங்கள் பிதாக்களுக்கு ஆணையிட்ட சத்தியத்தை யாக்கோபுக்கும் கிருபையை ஆபிரகாமுக்கும் கட்டளையிடுவீர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ரீர் பூர்வநாட்கள்முதல் எங்கள் பிதாக்களுக்கு ஆணையிட்ட சத்தியத்தை யாக்கோபுக்கும் கிருபையை ஆபிரகாமுக்கும் கட்டளையிடுவீர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உஷ்ணகாலத்துக் கனிகளைச் சேர்த்து, திராட்சப்பழங்களை அறுத்தபின்பு வருகிறவனைப்போல் இருக்கிறேன்; புசிக்கிறதற்கு ஒரு திராட்சக்குலையும் என் ஆத்துமா இச்சித்த முதல் அறுப்பின் கனியும் இ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உஷ்ணகாலத்துக் கனிகளைச் சேர்த்து, திராட்சப்பழங்களை அறுத்தபின்பு வருகிறவனைப்போல் இருக்கிறேன்; புசிக்கிறதற்கு ஒரு திராட்சக்குலையும் என் ஆத்துமா இச்சித்த முதல் அறுப்பின் கனியும் இ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பக்தியுள்ளவன் அற்றுப்போனான்; மனுஷரில் செம்மையானவன் இல்லை; அவர்களெல்லாரும் இரத்தஞ்சிந்தப் பதிவிருக்கிறார்கள்; அவனவன் தன்தன் சகோதரனை வலையிலே பிடிக்க வேட்டையாடு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பக்தியுள்ளவன் அற்றுப்போனான்; மனுஷரில் செம்மையானவன் இல்லை; அவர்களெல்லாரும் இரத்தஞ்சிந்தப் பதிவிருக்கிறார்கள்; அவனவன் தன்தன் சகோதரனை வலையிலே பிடிக்க வேட்டையாடு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ல்லாப்புச் செய்ய அவர்கள் இரண்டு கைகளும் நன்றாய்க் கூடும்; அதிபதி கொடு என்கிறான்; நியாயாதிபதி கைக்கூலி கேட்கிறான்; பெரியவன் தன் துராசையைத் தெரிவிக்கிறான்; இவ்விதமாய்ப் புரட்ட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ல்லாப்புச் செய்ய அவர்கள் இரண்டு கைகளும் நன்றாய்க் கூடும்; அதிபதி கொடு என்கிறான்; நியாயாதிபதி கைக்கூலி கேட்கிறான்; பெரியவன் தன் துராசையைத் தெரிவிக்கிறான்; இவ்விதமாய்ப் புரட்ட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 தேசத்திலிருந்து புறப்பட்டநாளில் நடந்ததுபோலவே உன்னை அதிசயங்களைக் காணப்பண்ண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நல்லவன் முட்செடிக் காத்தவன், செம்மையானவன் நெரிஞ்சிலைப்பார்க்கக் கடுங்கூர்மையானவன்; உன் காவற்காரர் அறிவித்த உன் தண்டனையின் நாள் வருகிறது; இப்பொழுதே அவர்களுக்குக் கலக்கம் உண்ட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நல்லவன் முட்செடிக் காத்தவன், செம்மையானவன் நெரிஞ்சிலைப்பார்க்கக் கடுங்கூர்மையானவன்; உன் காவற்காரர் அறிவித்த உன் தண்டனையின் நாள் வருகிறது; இப்பொழுதே அவர்களுக்குக் கலக்கம் உண்ட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நேகிதனை விசுவாசிக்கவேண்டாம், வழிகாட்டியை நம்பவேண்டாம்; உன் மடியிலே படுத்துக்கொள்ளுகிறவளுக்கு முன்பாக உன் வாயைத் திறவாமல் எச்சரிக்கையாயிர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நேகிதனை விசுவாசிக்கவேண்டாம், வழிகாட்டியை நம்பவேண்டாம்; உன் மடியிலே படுத்துக்கொள்ளுகிறவளுக்கு முன்பாக உன் வாயைத் திறவாமல் எச்சரிக்கையாய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ன் தகப்பனைக் கனவீனப்படுத்துகிறான்; மகள் தன் தாய்க்கு விரோதமாகவும், மருமகள் தன் மாமிக்கு விரோதமாகவும் எழும்புகிறார்கள்; மனுஷனுடைய சத்துருக்கள் அவன் வீட்டார்தா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ன் தகப்பனைக் கனவீனப்படுத்துகிறான்; மகள் தன் தாய்க்கு விரோதமாகவும், மருமகள் தன் மாமிக்கு விரோதமாகவும் எழும்புகிறார்கள்; மனுஷனுடைய சத்துருக்கள் அவன் வீட்டார்தா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ோ கர்த்தரை நோக்கிக்கொண்டு, என் இரட்சிப்பின் தேவனுக்குக் காத்திருப்பேன்; என் தேவன் என்னைக் கேட்டருள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ோ கர்த்தரை நோக்கிக்கொண்டு, என் இரட்சிப்பின் தேவனுக்குக் காத்திருப்பேன்; என் தேவன் என்னைக் கேட்டருள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த்துருவே, எனக்கு விரோதமாய்ச் சந்தோஷப்படாதே; நான் விழுந்தாலும் எழுந்திருப்பேன்; நான் இருளிலே உட்கார்ந்தால் கர்த்தர் எனக்கு வெளிச்சமாயிருப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த்துருவே, எனக்கு விரோதமாய்ச் சந்தோஷப்படாதே; நான் விழுந்தாலும் எழுந்திருப்பேன்; நான் இருளிலே உட்கார்ந்தால் கர்த்தர் எனக்கு வெளிச்சமாயிரு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 தேசத்திலிருந்து புறப்பட்டநாளில் நடந்ததுபோலவே உன்னை அதிசயங்களைக் காணப்பண்ண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மதில்களை எடுப்பிக்கும் நாள் வருகிறது; அந்நாளிலே பிரமாணம் வெகுதூரம் பரவிப்ப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அசீரியாமுதல் எகிப்தின் பட்டணங்கள் வரைக்கும், எகிப்துமுதல் நதிவரைக்கும், ஒரு சமுத்திரமுதல் மறு சமுத்திரம்வரைக்கும், ஒரு பர்வதமுதல் மறு பர்வதம்வரைக்குமுள்ள ஜனங்கள் உன்னிடத்திற்கு வரு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அசீரியாமுதல் எகிப்தின் பட்டணங்கள் வரைக்கும், எகிப்துமுதல் நதிவரைக்கும், ஒரு சமுத்திரமுதல் மறு சமுத்திரம்வரைக்கும், ஒரு பர்வதமுதல் மறு பர்வதம்வரைக்குமுள்ள ஜனங்கள் உன்னிடத்திற்கு வர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ன் குடிகளினிமித்தமும் அவர்கள் கிரியைகளுடைய பலன்களினிமித்தமும் தேசம் பாழ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கள் கண்டு தங்களுடைய எல்லாப் பராக்கிரமத்தையுங்குறித்து வெட்கப்படுவார்கள்; கையை வாயின்மேல் வைத்துக்கொள்வார்கள்; அவர்கள் காதுகள் செவிடாய்ப் போ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ன் குடிகளினிமித்தமும் அவர்கள் கிரியைகளுடைய பலன்களினிமித்தமும் தேசம் பாழ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மேலின் நடுவிலே தனித்து வனவாசமாயிருக்கிற உமது சுதந்தரமான மந்தையாகிய உம்முடைய ஜனத்தை உமது கோலினால் மேய்த்தருளும்; பூர்வநாட்களில் மேய்ந்ததுபோலவே அவர்கள் பாசானிலும் கீலேயாத்திலும் மேய்வார்கள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மேலின் நடுவிலே தனித்து வனவாசமாயிருக்கிற உமது சுதந்தரமான மந்தையாகிய உம்முடைய ஜனத்தை உமது கோலினால் மேய்த்தருளும்; பூர்வநாட்களில் மேய்ந்ததுபோலவே அவர்கள் பாசானிலும் கீலேயாத்திலும் மேய்வா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கள் கண்டு தங்களுடைய எல்லாப் பராக்கிரமத்தையுங்குறித்து வெட்கப்படுவார்கள்; கையை வாயின்மேல் வைத்துக்கொள்வார்கள்; அவர்கள் காதுகள் செவிடாய்ப் 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ம்பைப்போல மண்ணை நக்குவார்கள்; பூமியின் ஊர்வனவற்றைப்போலத் தங்கள் மறைவிடங்களிலிருந்து நடுநடுங்கிப் புறப்படுவார்கள்; நமது தேவனாகிய கர்த்தரிடத்திற்குத் திகிலோடே சேர்ந்து, உனக்குப் பயப்பட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ம்பைப்போல மண்ணை நக்குவார்கள்; பூமியின் ஊர்வனவற்றைப்போலத் தங்கள் மறைவிடங்களிலிருந்து நடுநடுங்கிப் புறப்படுவார்கள்; நமது தேவனாகிய கர்த்தரிடத்திற்குத் திகிலோடே சேர்ந்து, உனக்குப் பயப்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து சுதந்தரத்தில் மீதியானவர்களுடைய அக்கிரமத்தைப் பொறுத்து, மீறுதலை மன்னிக்கிற தேவரீருக்கு ஒப்பான தேவன் யார்? அவர் கிருபைசெய்ய விரும்புகிறபடியால் அவர் என்றென்றைக்கும் கோபம் வைய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து சுதந்தரத்தில் மீதியானவர்களுடைய அக்கிரமத்தைப் பொறுத்து, மீறுதலை மன்னிக்கிற தேவரீருக்கு ஒப்பான தேவன் யார்? அவர் கிருபைசெய்ய விரும்புகிறபடியால் அவர் என்றென்றைக்கும் கோபம் வைய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will return, he will have compassion upon us; he will subdue our iniquities; and you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all their sins into the depth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will perform the truth to Jacob, and the mercy to Abraham, which you have sworn unto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from the day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is me! for I am as when they have gathered the summer fruits, as the gleaning of grap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ntage: there is no cluster to eat: my soul desired the first-fruits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good man is perished out of the earth: and there is none upright among men: they all li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it for blood; they hunt every man his brother with a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at they may do evil with both hands earnestly, the prince asks, and the judge asks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; and the great man, he utters his mischievous desire: so they wrap i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ccording to the days of your coming out of the land of Egypt will I show unto him marvell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best of them is as a brier: the most upright is sharper than a thorn hedge: the day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chmen and your visitation comes; now shall be their perplex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rust all of you not in a friend, put all of you not confidence in a guide: keep the doo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mouth from her that lies in your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son dishonours the father, the daughter rises up against her mother, the daughter in la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er mother in law; a man's enemies are the men of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I will look unto the LORD; I will wait for the God of my salvation: my God will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Rejoice not against me, O mine enemy: when I fall, I shall arise; when I sit in darknes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shall be a light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bear the indignation of the LORD, because I have sinned against him, until he plea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, and execute judgment for me: he will bring me forth to the light, and I shall behol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he that is mine enemy shall see it, and shame shall cover her which said unto me, W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your God? mine eyes shall behold her: now shall she be trodden down as the m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e day that your walls are to be built, in that day shall the decree be far re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n that day also he shall come even to you from Assyria, and from the fortified cities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rtress even to the river, and from sea to sea, and from mountain to mount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twithstanding the land shall be desolate because of them that dwell therein, for the fru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nations shall see and be confounded at all their might: they shall lay their hand up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eed your people with your rod, the flock of yours heritage, which dwell solitarily in the wo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Carmel: let them feed in Bashan and Gilead, as in the day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, their ears shall be dea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shall lick the dust like a serpent, they shall move out of their holes like worm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they shall be afraid of the LORD our God, and shall fear because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 is a God like unto you, that pardons iniquity, and passes by the transgress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his heritage? he retains not his anger for ever, because he delights in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2026-06-03T16:19:38Z</dcterms:created>
  <dcterms:modified xsi:type="dcterms:W3CDTF">2026-06-03T16:19:38Z</dcterms:modified>
  <dc:title>மீகா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