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வற்காரன் பட்டயம் வருவதைக் கண்டும், அவன் எக்காளம் ஊதாமலும் ஜனங்கள் எச்சரிக்கப்படாமலும், பட்டயம் வந்து அவர்களில் யாதொருவனை வாரிக்கொள்ளுகிறது உண்டானால், அவன் தன் அக்கிரமத்திலே வாரிக்கொள்ளப்பட்டான்; ஆனாலும் அவன் இரத்தப்பழியைக் காவற்காரன் கையிலே கேட்ப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வற்காரன் பட்டயம் வருவதைக் கண்டும், அவன் எக்காளம் ஊதாமலும் ஜனங்கள் எச்சரிக்கப்படாமலும், பட்டயம் வந்து அவர்களில் யாதொருவனை வாரிக்கொள்ளுகிறது உண்டானால், அவன் தன் அக்கிரமத்திலே வாரிக்கொள்ளப்பட்டான்; ஆனாலும் அவன் இரத்தப்பழியைக் காவற்காரன் கையிலே கேட்ப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வற்காரன் பட்டயம் வருவதைக் கண்டும், அவன் எக்காளம் ஊதாமலும் ஜனங்கள் எச்சரிக்கப்படாமலும், பட்டயம் வந்து அவர்களில் யாதொருவனை வாரிக்கொள்ளுகிறது உண்டானால், அவன் தன் அக்கிரமத்திலே வாரிக்கொள்ளப்பட்டான்; ஆனாலும் அவன் இரத்தப்பழியைக் காவற்காரன் கையிலே கேட்ப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துன்மார்க்கனை நோக்கி: துன்மார்க்கனே, நீ சாகவே சாவாயென்று சொல்லுகையில், நீ துன்மார்க்கனைத் தன் துன்மார்க்கத்திலிராதபடி எச்சரிக்கத்தக்கதாக அதை அவனுக்குச் சொல்லாமற்போனால், அந்தத் துன்மார்க்கன் தன் அக்கிரமத்திலே சாவான்; ஆனாலும் அவன் இரத்தப்பழியை உன் கையிலே கேட்ப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துன்மார்க்கனை நோக்கி: துன்மார்க்கனே, நீ சாகவே சாவாயென்று சொல்லுகையில், நீ துன்மார்க்கனைத் தன் துன்மார்க்கத்திலிராதபடி எச்சரிக்கத்தக்கதாக அதை அவனுக்குச் சொல்லாமற்போனால், அந்தத் துன்மார்க்கன் தன் அக்கிரமத்திலே சாவான்; ஆனாலும் அவன் இரத்தப்பழியை உன் கையிலே கேட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துன்மார்க்கனை நோக்கி: துன்மார்க்கனே, நீ சாகவே சாவாயென்று சொல்லுகையில், நீ துன்மார்க்கனைத் தன் துன்மார்க்கத்திலிராதபடி எச்சரிக்கத்தக்கதாக அதை அவனுக்குச் சொல்லாமற்போனால், அந்தத் துன்மார்க்கன் தன் அக்கிரமத்திலே சாவான்; ஆனாலும் அவன் இரத்தப்பழியை உன் கையிலே கேட்ப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புத்திரனே, நான் உன்னை இஸ்ரவேல் வம்சத்தாருக்குக் காவற்காரனாக வைத்தேன்; ஆகையால் நீ என் வாயினாலே வார்த்தையைக்கேட்டு, என் நாமத்தினாலே அவர்களை எச்சரிப்பாய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புத்திரனே, நான் உன்னை இஸ்ரவேல் வம்சத்தாருக்குக் காவற்காரனாக வைத்தேன்; ஆகையால் நீ என் வாயினாலே வார்த்தையைக்கேட்டு, என் நாமத்தினாலே அவர்களை எச்சரிப்பாய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மார்க்கன் தன் வழியைவிட்டுத் திரும்பும்படி நீ அவனை எச்சரித்தும் அவன் தன் வழியைவிட்டுத் திரும்பாமற்போனால், அவன் தன் அக்கிரமத்திலே சாவான்; நீயோ உன் ஆத்துமாவைத் தப்புவிப்பாய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மார்க்கன் தன் வழியைவிட்டுத் திரும்பும்படி நீ அவனை எச்சரித்தும் அவன் தன் வழியைவிட்டுத் திரும்பாமற்போனால், அவன் தன் அக்கிரமத்திலே சாவான்; நீயோ உன் ஆத்துமாவைத் தப்புவிப்ப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புத்திரனே, நீ இஸ்ரவேல் வம்சத்தாரை நோக்கி: எங்கள் துரோகங்களும் எங்கள் பாவங்களும் எங்கள்மேல் இருக்கிறது, நாங்கள் சோர்ந்துபோகிறோம், தாங்கள் பிழைப்பது எப்படியென்று நீங்கள் சொல்லுகிற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புத்திரனே, நீ இஸ்ரவேல் வம்சத்தாரை நோக்கி: எங்கள் துரோகங்களும் எங்கள் பாவங்களும் எங்கள்மேல் இருக்கிறது, நாங்கள் சோர்ந்துபோகிறோம், தாங்கள் பிழைப்பது எப்படியென்று நீங்கள் சொல்லுகிற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ஆண்டவர் உரைக்கிறது என்னவென்றால் நான் துன்மார்க்கனுடைய மரணத்தை விரும்பாமல், துன்மார்க்கன் தன் வழியைவிட்டுத் திரும்பிப் பிழைப்பதையே விரும்புகிறேன் என்று என் ஜீவனைக்கொண்டு சொல்லுகிறேன்; இஸ்ரவேல் வம்சத்தாரே, உங்கள் பொல்லாத வழிகளைவிட்டுத் திரும்புங்கள், திரும்புங்கள்; நீங்கள் ஏன் சாகவேண்டும் என்கிறார் என்று அவர்களோடே சொல்ல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ஆண்டவர் உரைக்கிறது என்னவென்றால் நான் துன்மார்க்கனுடைய மரணத்தை விரும்பாமல், துன்மார்க்கன் தன் வழியைவிட்டுத் திரும்பிப் பிழைப்பதையே விரும்புகிறேன் என்று என் ஜீவனைக்கொண்டு சொல்லுகிறேன்; இஸ்ரவேல் வம்சத்தாரே, உங்கள் பொல்லாத வழிகளைவிட்டுத் திரும்புங்கள், திரும்புங்கள்; நீங்கள் ஏன் சாகவேண்டும் என்கிறார் என்று அவர்களோடே சொல்ல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ஆண்டவர் உரைக்கிறது என்னவென்றால் நான் துன்மார்க்கனுடைய மரணத்தை விரும்பாமல், துன்மார்க்கன் தன் வழியைவிட்டுத் திரும்பிப் பிழைப்பதையே விரும்புகிறேன் என்று என் ஜீவனைக்கொண்டு சொல்லுகிறேன்; இஸ்ரவேல் வம்சத்தாரே, உங்கள் பொல்லாத வழிகளைவிட்டுத் திரும்புங்கள், திரும்புங்கள்; நீங்கள் ஏன் சாகவேண்டும் என்கிறார் என்று அவர்களோடே சொல்ல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ஆண்டவர் உரைக்கிறது என்னவென்றால் நான் துன்மார்க்கனுடைய மரணத்தை விரும்பாமல், துன்மார்க்கன் தன் வழியைவிட்டுத் திரும்பிப் பிழைப்பதையே விரும்புகிறேன் என்று என் ஜீவனைக்கொண்டு சொல்லுகிறேன்; இஸ்ரவேல் வம்சத்தாரே, உங்கள் பொல்லாத வழிகளைவிட்டுத் திரும்புங்கள், திரும்புங்கள்; நீங்கள் ஏன் சாகவேண்டும் என்கிறார் என்று அவர்களோடே சொல்ல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, நீ உன் ஜனத்தின் புத்திரரை நோக்கி: நீதிமான் துரோகம்பண்ணுகிற நாளிலே அவனுடைய நீதி அவனைத் தப்புவிப்பதில்லை; துன்மார்க்கன் தன் துன்மார்க்கத்தைவிட்டுத் திரும்புகிற நாளிலே அவன் தன் அக்கிரமத்தினால் விழுந்துபோவதுமில்லை; நீதிமான் பாவஞ்செய்கிற நாளிலே தன் நீதியினால் பிழைப்பதும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, நீ உன் ஜனத்தின் புத்திரரை நோக்கி: நீதிமான் துரோகம்பண்ணுகிற நாளிலே அவனுடைய நீதி அவனைத் தப்புவிப்பதில்லை; துன்மார்க்கன் தன் துன்மார்க்கத்தைவிட்டுத் திரும்புகிற நாளிலே அவன் தன் அக்கிரமத்தினால் விழுந்துபோவதுமில்லை; நீதிமான் பாவஞ்செய்கிற நாளிலே தன் நீதியினால் பிழைப்பதும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, நீ உன் ஜனத்தின் புத்திரரை நோக்கி: நீதிமான் துரோகம்பண்ணுகிற நாளிலே அவனுடைய நீதி அவனைத் தப்புவிப்பதில்லை; துன்மார்க்கன் தன் துன்மார்க்கத்தைவிட்டுத் திரும்புகிற நாளிலே அவன் தன் அக்கிரமத்தினால் விழுந்துபோவதுமில்லை; நீதிமான் பாவஞ்செய்கிற நாளிலே தன் நீதியினால் பிழைப்பதும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ழைக்கவே பிழைப்பாய் என்று நான் நீதிமானுக்குச் சொல்லும்போது, அவன் தன் நீதியை நம்பி, அநியாயஞ்செய்தால், அவனுடைய நீதியில் ஒன்றும் நினைக்கப்படுவதில்லை, அவன் செய்த தன் அநியாயத்திலே சா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உன் ஜனத்தின் புத்திரரோடே பேசி, அவர்களோடே சொல்லவேண்டியதாவது: நான் தேசத்தின்மேல் பட்டயத்தை வரப்பண்ணுகையில் தேசத்தின் ஜனம் தங்கள் எல்லைகளிலுள்ள ஒருவனை அழைத்து, அவனைத் தங்களுக்குக் காவற்காரனாக வைத்தபின்ப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ழைக்கவே பிழைப்பாய் என்று நான் நீதிமானுக்குச் சொல்லும்போது, அவன் தன் நீதியை நம்பி, அநியாயஞ்செய்தால், அவனுடைய நீதியில் ஒன்றும் நினைக்கப்படுவதில்லை, அவன் செய்த தன் அநியாயத்திலே சாவ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ழைக்கவே பிழைப்பாய் என்று நான் நீதிமானுக்குச் சொல்லும்போது, அவன் தன் நீதியை நம்பி, அநியாயஞ்செய்தால், அவனுடைய நீதியில் ஒன்றும் நினைக்கப்படுவதில்லை, அவன் செய்த தன் அநியாயத்திலே சாவ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னும் சாகவே சாவாய் என்று நான் துன்மார்க்கனுக்குச் சொல்லும்போது, அவன் தன் பாவத்தைவிட்டுத் திரும்பி, நியாயமும் நீதியுஞ்செய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னும் சாகவே சாவாய் என்று நான் துன்மார்க்கனுக்குச் சொல்லும்போது, அவன் தன் பாவத்தைவிட்டுத் திரும்பி, நியாயமும் நீதியுஞ்செய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ுன்மார்க்கன் தான் வாங்கின அடைமானத்தையும் தான் கொள்ளையிட்ட பொருளையும் திரும்பக்கொடுத்துவிட்டு, அநியாயம் செய்யாதபடி ஜீவப்பிரமாணங்களில் நடந்தால், அவன் சாகாமல் பிழைக்கவே பிழைப்ப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ுன்மார்க்கன் தான் வாங்கின அடைமானத்தையும் தான் கொள்ளையிட்ட பொருளையும் திரும்பக்கொடுத்துவிட்டு, அநியாயம் செய்யாதபடி ஜீவப்பிரமாணங்களில் நடந்தால், அவன் சாகாமல் பிழைக்கவே பிழைப்ப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ய்த அவனுடைய எல்லாப் பாவங்களும் அவனுக்கு விரோதமாக நினைக்கப்படுவதில்லை; அவன் நியாயமும் நீதியும் செய்தான், பிழைக்கவே பிழைப்பான் என்று சொல்ல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ய்த அவனுடைய எல்லாப் பாவங்களும் அவனுக்கு விரோதமாக நினைக்கப்படுவதில்லை; அவன் நியாயமும் நீதியும் செய்தான், பிழைக்கவே பிழைப்பான் என்று சொல்ல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ஜனத்தின் புத்திரரோ, ஆண்டவருடைய வழி செம்மையானதல்ல என்கிறார்கள்; அவர்களுடைய வழியே செம்மையானதல்ல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திமான் தன் நீதியைவிட்டுத் திரும்பி, அநியாயஞ்செய்தால், அவன் அதினால் சா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உன் ஜனத்தின் புத்திரரோடே பேசி, அவர்களோடே சொல்லவேண்டியதாவது: நான் தேசத்தின்மேல் பட்டயத்தை வரப்பண்ணுகையில் தேசத்தின் ஜனம் தங்கள் எல்லைகளிலுள்ள ஒருவனை அழைத்து, அவனைத் தங்களுக்குக் காவற்காரனாக வைத்தபின்ப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திமான் தன் நீதியைவிட்டுத் திரும்பி, அநியாயஞ்செய்தால், அவன் அதினால் சாவ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ுன்மார்க்கன் தன் அக்கிரமத்தைவிட்டுத் திரும்பி, நியாயமும் நீதியும் செய்தால், அவன் அவைகளினால் பிழைப்ப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ுன்மார்க்கன் தன் அக்கிரமத்தைவிட்டுத் திரும்பி, நியாயமும் நீதியும் செய்தால், அவன் அவைகளினால் பிழைப்ப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ோ, ஆண்டவருடைய வழி செம்மையானதல்ல என்கிறீர்கள், இஸ்ரவேல் வீட்டாரே நான் உங்களில் ஒவ்வொருவனையும் அவனவன் வழிகளின்படியே நியாயந்தீர்ப்பேனென்று சொல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ோ, ஆண்டவருடைய வழி செம்மையானதல்ல என்கிறீர்கள், இஸ்ரவேல் வீட்டாரே நான் உங்களில் ஒவ்வொருவனையும் அவனவன் வழிகளின்படியே நியாயந்தீர்ப்பேனென்று சொல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ங்கள் சிறையிருப்பின் பன்னிரண்டாம் வருஷம் பத்தாம் மாதம் ஐந்தாந்தேதியிலே எருசலேமிலிருந்து தப்பின ஒருவன் என்னிடத்தில் வந்து: நகரம் அழிக்கப்பட்டது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ங்கள் சிறையிருப்பின் பன்னிரண்டாம் வருஷம் பத்தாம் மாதம் ஐந்தாந்தேதியிலே எருசலேமிலிருந்து தப்பின ஒருவன் என்னிடத்தில் வந்து: நகரம் அழிக்கப்பட்டது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ப்பினவன் வருகிறதற்கு முந்தின சாயங்காலத்திலே கர்த்தருடைய கை என்மேல் அமர்ந்து, அவன் காலையில் என்னிடத்தில் வருமட்டும் என் வாயைத் திறந்திருக்கப்பண்ணிற்று; என் வாய் திறக்கப்பட்டது, பின்பு நான் மெளனமாயிருக்கவ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ப்பினவன் வருகிறதற்கு முந்தின சாயங்காலத்திலே கர்த்தருடைய கை என்மேல் அமர்ந்து, அவன் காலையில் என்னிடத்தில் வருமட்டும் என் வாயைத் திறந்திருக்கப்பண்ணிற்று; என் வாய் திறக்கப்பட்டது, பின்பு நான் மெளனமாயிருக்கவ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ன் தேசத்தின்மேல் பட்டயம் வருவதைக்கண்டு, எக்காளம் ஊதி, ஜனத்தை எச்சரிக்கும்போத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புத்திரனே, இஸ்ரவேல் தேசத்தின் பாழான இடங்களிலுள்ள குடிகள்: ஆபிரகாம் ஒருவனாயிருந்து, தேசத்தைச் சுதந்தரித்துக்கொண்டான்; நாங்கள் அநேகராயிருக்கிறோம், எங்களுக்கு இந்த தேசம் சுதந்தரமாகக் கொடுக்கப்பட்டது என்று சொல்லுகி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புத்திரனே, இஸ்ரவேல் தேசத்தின் பாழான இடங்களிலுள்ள குடிகள்: ஆபிரகாம் ஒருவனாயிருந்து, தேசத்தைச் சுதந்தரித்துக்கொண்டான்; நாங்கள் அநேகராயிருக்கிறோம், எங்களுக்கு இந்த தேசம் சுதந்தரமாகக் கொடுக்கப்பட்டது என்று சொல்லுகி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, நீ அவர்களை நோக்கி: நீங்கள் இரத்தத்தோடே கூடியதைத் தின்று, உங்கள் நரகலான விக்கிரகங்களுக்கு நேராக உங்கள் கண்களை ஏறெடுத்து, இரத்தத்தைச் சிந்தியிருக்கிறீர்கள், நீங்கள் தேசத்தைச் சுதந்தரித்துக்கொள்வீர்களோ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, நீ அவர்களை நோக்கி: நீங்கள் இரத்தத்தோடே கூடியதைத் தின்று, உங்கள் நரகலான விக்கிரகங்களுக்கு நேராக உங்கள் கண்களை ஏறெடுத்து, இரத்தத்தைச் சிந்தியிருக்கிறீர்கள், நீங்கள் தேசத்தைச் சுதந்தரித்துக்கொள்வீர்களோ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, நீ அவர்களை நோக்கி: நீங்கள் இரத்தத்தோடே கூடியதைத் தின்று, உங்கள் நரகலான விக்கிரகங்களுக்கு நேராக உங்கள் கண்களை ஏறெடுத்து, இரத்தத்தைச் சிந்தியிருக்கிறீர்கள், நீங்கள் தேசத்தைச் சுதந்தரித்துக்கொள்வீர்களோ?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உங்கள் பட்டயத்தை நம்பிக்கொண்டு, அருவருப்பானதைச் செய்து, உங்களில் அவனவன் தன்தன் அயலான் மனைவியைத் தீட்டுப்படுத்துகிறீர்கள்; நீங்கள் தேசத்தைச் சுதந்தரித்துக்கொள்வீர்களோ எ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உங்கள் பட்டயத்தை நம்பிக்கொண்டு, அருவருப்பானதைச் செய்து, உங்களில் அவனவன் தன்தன் அயலான் மனைவியைத் தீட்டுப்படுத்துகிறீர்கள்; நீங்கள் தேசத்தைச் சுதந்தரித்துக்கொள்வீர்களோ எ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அவர்களை நோக்கி: பாழான இடங்களில் இருக்கிறவர்கள் பட்டயத்தால் விழுவார்கள்; வெளிகளில் இருக்கிறவனை மிருகங்களுக்கு இரையாக ஒப்புக்கொடுப்பேன்; கோட்டைகளிலும் கெபிகளிலும் இருக்கிறவர்கள் கொள்ளைநோயால் சாவ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அவர்களை நோக்கி: பாழான இடங்களில் இருக்கிறவர்கள் பட்டயத்தால் விழுவார்கள்; வெளிகளில் இருக்கிறவனை மிருகங்களுக்கு இரையாக ஒப்புக்கொடுப்பேன்; கோட்டைகளிலும் கெபிகளிலும் இருக்கிறவர்கள் கொள்ளைநோயால் சாவ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அவர்களை நோக்கி: பாழான இடங்களில் இருக்கிறவர்கள் பட்டயத்தால் விழுவார்கள்; வெளிகளில் இருக்கிறவனை மிருகங்களுக்கு இரையாக ஒப்புக்கொடுப்பேன்; கோட்டைகளிலும் கெபிகளிலும் இருக்கிறவர்கள் கொள்ளைநோயால் சா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க்காளத்தின் சத்தத்தக் கேட்கிறவன் அதைக் கேட்டும், எச்சரிக்கையாயிராமல், பட்டயம் வந்து அவனை வாரிக்கொள்ளுகிறது உண்டானால், அவனுடைய இரத்தப்பழி அவன் தலையின்மேல் சுமரு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தேசத்தைப் பாழும் அவாந்தரமுமாக்குவேன்; அப்பொழுது அதினுடைய பெலத்தின் பெருமை ஒழிந்துபோகும்; அப்பொழுது இஸ்ரவேலின் மலைகள் கடந்துபோவாரில்லாமல் அவாந்தரமாய்க் கிடக்க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தேசத்தைப் பாழும் அவாந்தரமுமாக்குவேன்; அப்பொழுது அதினுடைய பெலத்தின் பெருமை ஒழிந்துபோகும்; அப்பொழுது இஸ்ரவேலின் மலைகள் கடந்துபோவாரில்லாமல் அவாந்தரமாய்க் கிடக்க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செய்த அவர்களுடைய எல்லா அருவருப்புகளினிமித்தமும் நான் தேசத்தைப் பாழும் அவாந்தரமுமாக்கும்போது நான் கர்த்தரென்று அறிந்துகொள்வார்கள், இதை என் ஜீவனைக்கொண்டு சொல்லுகிறேன் எ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செய்த அவர்களுடைய எல்லா அருவருப்புகளினிமித்தமும் நான் தேசத்தைப் பாழும் அவாந்தரமுமாக்கும்போது நான் கர்த்தரென்று அறிந்துகொள்வார்கள், இதை என் ஜீவனைக்கொண்டு சொல்லுகிறேன் எ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மனுபுத்திரனே, உன் ஜனத்தின் புத்திரர் சுவர் ஓரங்களிலும் வீட்டுவாசல்களிலும் உன்னைக்குறித்துப் பேசி, கர்த்தரிடத்திலிருந்து புறப்பட்ட வார்த்தை என்னவென்று கேட்போம் வாருங்கள் என்று ஒருவரோடொருவரும் சகோதரனோடே சகோதரனும் சொல்லி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மனுபுத்திரனே, உன் ஜனத்தின் புத்திரர் சுவர் ஓரங்களிலும் வீட்டுவாசல்களிலும் உன்னைக்குறித்துப் பேசி, கர்த்தரிடத்திலிருந்து புறப்பட்ட வார்த்தை என்னவென்று கேட்போம் வாருங்கள் என்று ஒருவரோடொருவரும் சகோதரனோடே சகோதரனும் சொல்லி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மனுபுத்திரனே, உன் ஜனத்தின் புத்திரர் சுவர் ஓரங்களிலும் வீட்டுவாசல்களிலும் உன்னைக்குறித்துப் பேசி, கர்த்தரிடத்திலிருந்து புறப்பட்ட வார்த்தை என்னவென்று கேட்போம் வாருங்கள் என்று ஒருவரோடொருவரும் சகோதரனோடே சகோதரனும் சொல்லி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னங்கள் கூடிவருகிற வழக்கத்தின்படி உன்னிடத்தில் வந்து, உனக்கு முன்பாக என் ஜனங்கள்போல் உட்கார்ந்து, உன் வார்த்தைகளைக் கேட்கிறார்கள்; ஆனாலும் அவர்கள் அவைகளின்படி செய்கிறதில்லை; அவர்கள் தங்கள் வாயினாலே இன்பமாய்ப் பேசுகிறார்கள், அவர்கள் இருதயமோ பொருளாசையைப் பின்பற்றிப்போகிற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னங்கள் கூடிவருகிற வழக்கத்தின்படி உன்னிடத்தில் வந்து, உனக்கு முன்பாக என் ஜனங்கள்போல் உட்கார்ந்து, உன் வார்த்தைகளைக் கேட்கிறார்கள்; ஆனாலும் அவர்கள் அவைகளின்படி செய்கிறதில்லை; அவர்கள் தங்கள் வாயினாலே இன்பமாய்ப் பேசுகிறார்கள், அவர்கள் இருதயமோ பொருளாசையைப் பின்பற்றிப்போகிற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னங்கள் கூடிவருகிற வழக்கத்தின்படி உன்னிடத்தில் வந்து, உனக்கு முன்பாக என் ஜனங்கள்போல் உட்கார்ந்து, உன் வார்த்தைகளைக் கேட்கிறார்கள்; ஆனாலும் அவர்கள் அவைகளின்படி செய்கிறதில்லை; அவர்கள் தங்கள் வாயினாலே இன்பமாய்ப் பேசுகிறார்கள், அவர்கள் இருதயமோ பொருளாசையைப் பின்பற்றிப்போ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க்காளத்தின் சத்தத்தக் கேட்கிறவன் அதைக் கேட்டும், எச்சரிக்கையாயிராமல், பட்டயம் வந்து அவனை வாரிக்கொள்ளுகிறது உண்டானால், அவனுடைய இரத்தப்பழி அவன் தலையின்மேல் சுமர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 நீ இனிய குரலும் கீதவாத்தியம் வாசிப்பதில் சாமர்த்தியமுமுடையவன் பாடும் இன்பமான பாட்டுக்குச் சமானமாயிருக்கிறாய்; அவர்கள் உன் வார்த்தைகளைக் கேட்கிறார்கள்; ஆனாலும் அவைகளின்படி செய்யாமற்போகிற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 நீ இனிய குரலும் கீதவாத்தியம் வாசிப்பதில் சாமர்த்தியமுமுடையவன் பாடும் இன்பமான பாட்டுக்குச் சமானமாயிருக்கிறாய்; அவர்கள் உன் வார்த்தைகளைக் கேட்கிறார்கள்; ஆனாலும் அவைகளின்படி செய்யாமற்போகிற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அது வருகிறது, அது வருகையில் தங்கள் நடுவிலே ஒரு தீர்க்கதரிசி இருந்தான் என்று அறிந்துகொள்வார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எக்காளத்தின் சத்தத்தைக்கேட்டும், எச்சரிக்கையிருக்கவில்லை; அவனுடைய இரத்தப்பழி அவன்பேரிலே சுமரும்; எச்சரிக்கையாயிருக்கிறவனோ தன் ஜீவனைத் தப்புவித்துக்கொள்ளு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எக்காளத்தின் சத்தத்தைக்கேட்டும், எச்சரிக்கையிருக்கவில்லை; அவனுடைய இரத்தப்பழி அவன்பேரிலே சுமரும்; எச்சரிக்கையாயிருக்கிறவனோ தன் ஜீவனைத் தப்புவித்துக்கொள்ளுவ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ದರೆ ಕಾವಲುಗಾರನು ಕತ್ತಿಯನ್ನು ನೋಡಿ, ಒಂದು ವೇಳೆ ಕಹಳೆಯನ್ನು ಊದದೆ ಜನರನ್ನೂ ಎಚ್ಚರಿಸದಿದ್ದರೆ, ಆಗ ಕತ್ತಿಯು ಬ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ೊಳಗಿಂದ ಯಾರೊಬ್ಬನನ್ನಾದರೂ ತೆಗೆದುಕೊಂಡರೆ ಅವನು ತನ್ನ ಅಕ್ರಮದಲ್ಲಿ ತೆಗೆಯಲ್ಪಡುತ್ತಾನೆ. ಆದರೆ ನಾನು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ತವನ್ನು ಕಾವಲುಗಾರನ ಕೈಯಿಂದ ವಿಚಾರ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ಾನು ದುಷ್ಟನಿಗೆ--ಓ ದುಷ್ಟ ಮನುಷ್ಯನೇ, ನೀನು ನಿಶ್ಚಯವಾಗಿ ಸಾಯುವಿ ಎಂದು ಹೇಳುವಾಗ ಒಂದು ವೇಳೆ ನೀನು ಅವನೊಂದ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ನಾಡದೆ ದುಷ್ಟನನ್ನು ಅವನ ಮಾರ್ಗದಿಂದ ಎಚ್ಚರಿಸದಿದ್ದರೆ ಆ ದುಷ್ಟ ಮನುಷ್ಯನು ಅವನ ಅಕ್ರಮಗಳಲ್ಲಿಯೇ ಸಾಯುವನು;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ತವನ್ನು ನಾನು ನಿನ್ನ ಕೈಯಿಂದ ವಿಚಾರ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ಓ ಮನುಷ್ಯಪುತ್ರನೇ, ನಿನ್ನನ್ನು ನಾನು ಇಸ್ರಾಯೇಲಿನ ಮನೆತನದವರಿಗೆ ಕಾವಲುಗಾರನನ್ನಾಗಿ ಇಟ್ಟಿದ್ದೇನೆ; ಆದದರಿಂದ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ಬಾಯಿಯ ವಾಕ್ಯವನ್ನು ಕೇಳು, ನನ್ನಿಂದ ಅವರನ್ನು ಎಚ್ಚರಿಸ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ದಾಗ್ಯೂ ನೀನು ಒಂದು ವೇಳೆ ದುಷ್ಟನನ್ನು ಅವನ ದುಮಾರ್ಗಗಳಿಂದ ತಿರುಗಲು ಎಚ್ಚರಿಸಿದರೂ ಅವನು ತನ್ನ ದುಷ್ಟಮಾರ್ಗ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ದಿದ್ದರೆ ಅವನ ಅಕ್ರಮಗಳಲ್ಲಿಯೇ ಸಾಯುವನು; ಆದರೆ ನೀನು ನಿನ್ನ ಪ್ರಾಣವನ್ನು ತಪ್ಪಿಸಿಕೊಳ್ಳುವ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 ವಾಕ್ಯವು ನನಗೆ ಬಂದು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ಓ ಮನುಷ್ಯಪುತ್ರನೇ, ನೀನು ಇಸ್ರಾಯೇಲಿನ ಮನೆತನದವರೊಂದಿಗೆ ಮಾತನಾಡಿ ಹೀಗೆ ಹೇಳು --ನಮ್ಮ ಅಪರಾಧಗಳೂ ಪಾಪಗಳೂ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ಿದ್ದು ನಾವು ಅವುಗಳಲ್ಲಿ ಕ್ಷೀಣಿಸುತ್ತಾ ಹೋದರೆ ಹೇಗೆ ಬದುಕುವೆವು; ಎಂದು ಹೇಳುವಿರಲ್ಲ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ರಿಗೆ ಹೀಗೆ ಹೇಳು ಎಂದು ದೇವರಾದ ಕರ್ತನು ಹೇಳುತ್ತಾನೆ --ನನ್ನ ಜೀವದಾಣೆ, ನನಗೆ ದುಷ್ಟನ ಸಾವಿನಿಂದ ಸಂತೋ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ಿಗುವದಿಲ್ಲ; ಆದರೆ ಆ ದುಷ್ಟನು ದುರ್ಮಾ ರ್ಗದಿಂದ ತಿರುಗಿಕೊಂಡು ಜೀವಿಸುವದಾದರೆ ಅದರಲ್ಲಿಯೇ ನನಗೆ ಸಂತೋಷಸಿಗುವ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್ರಾ ಯೇಲಿನ ಮನೆತನದವರೇ, ನೀವು ನಿಮ್ಮ ನಿಮ್ಮ ದುಷ್ಟಮಾರ್ಗಗಳನ್ನು ಬಿಟ್ಟು ತಿರುಗಿರಿ, ನೀವು ತಿರುಗಿ ಕೊಳ್ಳಿರಿ.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ಯುವದು ಯಾಕ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ಮನುಷ್ಯ ಪುತ್ರನೇ. ನೀನು ನಿನ್ನ ಜನರ ಮಕ್ಕಳಿಗೆ ಹೇಳು--ನೀತಿವಂತನ ನೀತಿಯು ಅವನ ಅಪರಾಧದ ದಿನದಲ್ಲಿ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ಪ್ಪಿಸುವದಿಲ್ಲ; ಹಾಗೆಯೇ ದುಷ್ಟನ ದುಷ್ಟತ್ವವು ಅವನು ತನ್ನ ದುಷ್ಟತ್ವವನ್ನು ಬಿಟ್ಟು ತಿರುಗುವ ದಿನದಲ್ಲಿ ಅ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ೀಳುವದಿಲ್ಲ; ನೀತಿವಂತನು ಪಾಪಮಾಡುವ ದಿನದಲ್ಲಿ ನೀತಿಯಿಂದ ಬದುಕ ಲಾರ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ಾನು ನೀತಿವಂತನಿಗೆ--ನೀನು ನಿಶ್ಚಯವಾಗಿ ಬದುಕುವಿ ಎಂದು ಹೇಳುವಾಗ--ಅವನು ಒಂದು ವೇಳೆ ಅವನ ಸ್ವಂತ ನೀತಿಯನ್ನು ನಂಬ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ಮನುಷ್ಯಪುತ್ರನೇ, ನಿನ್ನ ಜನರ ಮಕ್ಕಳೊಂದಿಗೆ ಮಾತನಾಡು ಮತ್ತು ಅವ ರಿಗೆ--ನಾನು ಒಂದು ದೇಶದ ಮೇಲೆ ಯಾವಾಗ ಕತ್ತಿ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್ಯಾಯವನ್ನು ಮಾಡಿದರೆ ಅವನ ಎಲ್ಲಾ ನೀತಿಯು ಜ್ಞಾಪಕಮಾಡಿ ಕೊಳ್ಳಲ್ಪಡುವದಿಲ್ಲ; ಆದರೆ ಅವನು ಮಾಡಿದ ಅವನ ಅಕ್ರಮಗಳಿಗಾಗಿ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ಸಾಯ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ಾನು ದುಷ್ಟನಿಗೆ--ನೀನು ನಿಶ್ಚಯ ವಾಗಿ ಸಾಯುವಿ ಎಂದು ಹೇಳುವಾಗ ಅವನು ಪಾಪ ದಿಂದ ತಿರುಗಿಕೊಂಡರೆ ಮತ್ತು ನ್ಯಾಯ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ತಿ ಯನ್ನೂ ಮಾಡ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ದುಷ್ಟನು ತನ್ನ ಒತ್ತೆಯನ್ನು ಹಿಂದಕ್ಕೆ ಕೊಟ್ಟರೆ ಮತ್ತು ದೋಚಿಕೊಂಡದ್ದನ್ನು ತಿರುಗಿ ಕೊಟ್ಟು ಅನ್ಯಾಯವನ್ನು ಮಾಡ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ೀವದ ನಿಯಮಗಳಲ್ಲಿ ನಡೆದರೆ ಅವನು ಸಾಯದೆ ಖಂಡಿತ ವಾಗಿ ಬದುಕ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ವನು ಮಾಡಿರುವ ಪಾಪ ಗಳಲ್ಲಿ ಒಂದಾದರೂ ಅವನಿಗೆ ವಿರೋಧವಾಗಿ ಜ್ಞಾಪ ಕಕ್ಕೆ ಬರುವದಿಲ್ಲ; ಅವನು ನ್ಯಾಯವನ್ನೂ ನೀತ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ನ್ನೂ ಮಾಡಿದ್ದರಿಂದ ನಿಶ್ಚಯವಾಗಿ ಬದುಕ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ರೂ ನಿನ್ನ ಜನರ ಮಕ್ಕಳು--ಕರ್ತನ ಮಾರ್ಗವು ಸಮವಿಲ್ಲ ಅನ್ನುತ್ತಾರೆ. ಅವರಿಗಾದರೋ ಅವರ ಮಾರ್ಗವೇ ಸಮವಾಗ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ಯಾವಾಗ ನೀತಿ ವಂತನು ತನ್ನ ನೀತಿಯಿಂದ ತಿರುಗಿಕೊಳ್ಳುವನೋ ಮತ್ತು ಅಕ್ರಮವನ್ನು ಮಾಡುವನೋ ಅವನು ಖಂಡಿತ ವ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ರುವೆನೋ ಆಗ ಆ ದೇಶದ ಜನರು ತಮ್ಮ ಪ್ರಾಂತ್ಯದ ಒಬ್ಬ ಮನುಷ್ಯನನ್ನು ಆರಿಸಿ ತಮಗೆ ಕಾವಲುಗಾರನನ್ನಾಗಿ ಇಟ್ಟರ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ರಲ್ಲಿಯೇ ಸಾಯ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ದರೆ ದುಷ್ಟನು ದುಷ್ಟತ್ವವನ್ನು ಬಿಟ್ಟು ತಿರುಗಿಕೊಂಡು ನ್ಯಾಯ ವನ್ನೂ ನೀತಿಯನ್ನೂ ನಡೆಸಿದರೆ ಅವನು ಅದರಲ್ಲಿ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ದುಕ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ದರೂ ನೀವು ಕರ್ತನ ಮಾರ್ಗ ಸರಿಯಲ್ಲ ಅನ್ನುತ್ತೀರಿ; ಓ ಇಸ್ರಾಯೇಲಿನ ಮನೆತನ ದವರೇ, ನಿಮ್ಮಲ್ಲಿ ಪ್ರತಿಯೊಬ್ಬ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ಮಾರ್ಗಗಳ ಪ್ರಕಾರ ನಾನು ನ್ಯಾಯ ತೀರ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ಮ್ಮ ಸೆರೆಯ ಹನ್ನೆರಡನೇ ವರುಷದ ಹತ್ತನೇ ತಿಂಗಳಿನ ಐದನೇ ದಿನದಲ್ಲಿ ಆದದ್ದೇನಂದರೆ, ಯೆರೂಸ ಲೇಮಿ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ಪ್ಪಿಸಿಕೊಂಡವನೊಬ್ಬನು ನನ್ನ ಬಳಿಗೆ ಬಂದು ಪಟ್ಟಣವು ಹೊಡೆಯಲ್ಪಟ್ಟಿದ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ಅವನು ತಪ್ಪಿಸಿಕೊಂಡು ಬರುವ ದಕ್ಕಿಂತ ಮೊದಲೇ, ಸಾಯಂಕಾಲದಲ್ಲಿ ಕರ್ತನ ಕೈ ನನ್ನ ಮೇಲೆ ಇತ್ತು. ಅವನು ಮುಂಜಾನ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ಬಳಿಗೆ ಬರುವ ತನಕ ನನ್ನ ಬಾಯಿ ತೆರೆಯಲ್ಪಟ್ಟಿದೆ; ನನ ಬಾಯಿ ತೆರೆದಿತ್ತು. ನಾನು ಮೂಕನಾಗಿರ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ಮೇಲೆ, ಕರ್ತನ ವಾಕ್ಯವು ನನಗೆ ಬಂದು ಹೇಳಿದ್ದೇ 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ವನ ಕತ್ತಿಯು ದೇಶದ ಮೇಲೆ ಬರುವದನ್ನು ನೋಡಿ, ಕಹಳೆಯನ್ನೂದಿ ಜನರನ್ನು ಎಚ್ಚರಿಸಿದಾ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ಮನುಷ್ಯಪುತ್ರನೇ, ಇಸ್ರಾಯೇಲಿನ ದೇಶದ ಹಾಳು ಪ್ರದೇಶಗಳಲ್ಲಿ ವಾಸಿಸುವರು-- ಅಬ್ರಹಾಮನೇ ಒಬ್ಬನಾಗಿದ್ದು ದೇಶ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ವತಂತ್ರಿಸಿ ಕೊಂಡನು, ಆದರೆ ನಾವು ಬಹಳ ಜನರಾಗಿದ್ದು ದೇಶವು ನಮಗೆ ಸ್ವಾಸ್ತ್ಯವಾಗಿ ಕೊಡಲ್ಪಟ್ಟಿದೆ ಎಂದು ಹೇಳ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ಆದದರಿಂದ ನೀನು ಅವರಿಗೆ ಹೇಳಬೇಕಾದದ್ದೇ ನಂದರೆ--ದೇವರಾದ ಕರ್ತನು ಹೀಗೆ ಹೇಳುತ್ತಾನೆ--ನೀವು ರಕ್ತದಿಂದ ಕೂಡ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ಂಸವನ್ನು ತಿನ್ನುವರ ಲ್ಲವೇ? ನಿಮ್ಮ ಕಣ್ಣುಗಳು ವಿಗ್ರಹಗಳ ಕಡೆಗೆ ಎತ್ತಿ ರಕ್ತವನ್ನು ಚೆಲ್ಲುವ ನೀವು ದೇಶ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ವಾಧೀನಪಡಿಸಿ ಕೊಳ್ಳುವಿರ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ನೀವು ನಿಮ್ಮ ಕತ್ತಿಯ ಮೇಲೆ ನಿಂತು ಅಸಹ್ಯವಾದ ಕೆಲಸಗಳನ್ನು ಮಾಡುವಿರಿ; ನಿಮ್ಮಲ್ಲಿ ಪ್ರತಿಯೊಬ್ಬನೂ ತನ್ನ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ೆರೆಯವನ ಹೆಂಡತಿಯನ್ನು ಕೆಡಿಸುತ್ತಾನೆ; ಹೀಗಾದರೆ ನೀವು ದೇಶವನ್ನು ಸ್ವತಂತ್ರಿಸಿ ಕೊಳ್ಳಬಹುದ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ನೀನು ಅವರಿಗೆ ಹೇಳಬೇಕಾದ ದ್ದೇನಂದರೆ--ದೇವರಾದ ಕರ್ತನು ಹೀಗೆ ಹೇಳು ತ್ತಾನೆ--ನನ್ನ ಜೀವದಾಣೆ, ನಿಶ್ಚಯವಾಗಿ ಹಾ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ಳಗಳಲ್ಲಿರುವವರು ಕತ್ತಿಯಿಂದ ಬೀಳುವರು; ಬಯಲಿ ನಲ್ಲಿರುವವರಿಗೆ ಮೃಗಗಳನ್ನು ಆಹಾರವನ್ನಾಗಿ ಕೊಡು ತ್ತೇನ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ೋಟೆಗಳಲ್ಲಿಯೂ ಗುಹೆಗಳಲ್ಲಿಯೂ ಇರುವ ವರು ವ್ಯಾಧಿಗಳಿಂದ ಸಾಯ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ಯಾವನು ಕಹಳೆಯ ಧ್ವನಿಯನ್ನು ಕೇಳಿ ಎಚ್ಚರವಾಗುವದಿಲ್ಲವೋ? ಆಗ ಕತ್ತಿಯು ಬಂದು ಅವನನ್ನು ತೆಗೆದುಕೊಂಡರೆ ಅವನ ರಕ್ತ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ನಾನು ಈ ದೇಶವನ್ನು ಹಾಳುಪಾಳು ಮಾಡುವೆನು. ಅದರ ಬಲದ ಮಹತ್ತು ತೀರಿಹೋಗುವದು. ಇಸ್ರಾಯೇಲಿನ ಪರ್ವತ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ದುಹೋಗುವವರಿಲ್ಲದೆ ಹಾಳಾಗು 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ಮೇಲೆ ಅವರು ಮಾಡಿದ ಎಲ್ಲಾ ಅಸಹ್ಯಗ ಳಿಂದಾಗಿ ನಾನು ಆ ದೇಶವನ್ನು ಸಂಪೂರ್ಣವಾಗಿ ನಾಶಗೊಳಿಸಿದಾಗ ನಾನೇ ಕರ್ತ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ತಿಳಿಯ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ಇದಲ್ಲದೆ ಮನುಷ್ಯಪುತ್ರನೇ, ನಿನ್ನ ಜನರ ಮಕ್ಕಳು ಇನ್ನು ಮನೆಗಳ ಬಾಗಲುಗಳಿಗೂ ಗೋಡೆಗಳಿಗೂ ವಿರುದ್ಧ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ನಾಡುತ್ತಾರೆ, ನಿನ್ನ ವಿಷಯವಾಗಿ ಮಾತನಾಡಿಕೊಂಡು ಒಬ್ಬರಿಗೊಬ್ಬರು ತಮ್ಮ ತಮ್ಮ ಸಹೋದರರೆಲ್ಲರೂ--ಕರ್ತನಿಂದ ಹೊರಡ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ು ಏನೆಂದು ಕೇಳಿ ಪ್ರಾರ್ಥಿಸೋಣ ಬನ್ನಿ ಎಂದು ಹೇಳಿಕೊಳ್ಳ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ಬೇರೆ ಜನರು ಬರುವ ಹಾಗೆ ಅವರು ನಿನ್ನ ಬಳಿಗೆ ಬಂದು ಜನರು ಕುಳಿತುಕೊಳ್ಳುವ ಹಾಗೆ ನಿನ್ನ ಮುಂದೆ ಕುಳಿತುಕೊಳ್ಳುವ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ನಿನ್ನ ವಾಕ್ಯಗಳನ್ನು ಕೇಳುವರು, ಆದರೆ ಅವರು ಅವುಗಳನ್ನು ಮಾಡುವದಿಲ್ಲ. ಅವರು ತಮ್ಮ ಬಾಯಿಂದ ಹೆಚ್ಚಾದ ಪ್ರೀತಿ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ೋರಿಸುವರು; ಆದರೆ ಅವರ ಹೃದಯವು ಲೋಭತ್ವದ ಕಡೆಗೆ ಹೋಗ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 ತಲೆಯ ಮೇಲೆಯೇ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ಇಗೋ, ನೀನು ಅವರಿಗೆ ಇಂಪಾದ ಶಬ್ದವುಳ್ಳಂತ, ತಂತಿವಾದ್ಯಗಳನ್ನು ಚೆನ್ನಾಗಿ ಬಾರಿಸುವಂತ ಒಬ್ಬನ ಮನೋಹರವಾದ ರಾಗ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ಗಿರುವಿ; ಅವರು ನಿನ್ನ ಮಾತುಗಳನ್ನು ಕೇಳುತ್ತಾರೆ, ಆದರೆ ಅವುಗಳನ್ನು ಮಾಡ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ಯಾವಾಗ ಇದು ಬರುತ್ತದೋ ಆಗ ಅವರಿಗೆ ಪ್ರವಾದಿಯು ತಮ್ಮ ಸಂಗಡ ಇದ್ದಾನೆಂದು ತಿಳಿಯ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ನು ಕಹಳೆಯ ಧ್ವನಿಯನ್ನು ಕೇಳಿ ಎಚ್ಚರಗೊಳ್ಳಲಿಲ್ಲ; ಅವನ ರಕ್ತವು ಅವನ ಮೇಲೆ ಇರುವದು. ಆದರೆ ಎಚ್ಚರಿಕೆಯಾಗುವ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ಪ್ರಾಣವನ್ನು ಉಳಿಸಿಕೊ ಳ್ಳ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2026-07-25T14:18:32Z</dcterms:created>
  <dcterms:modified xsi:type="dcterms:W3CDTF">2026-07-25T14:18:32Z</dcterms:modified>
  <dc:title>எசேக்கியேல்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