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க்காளத்தின் சத்தத்தைக்கேட்டும், எச்சரிக்கையிருக்கவில்லை; அவனுடைய இரத்தப்பழி அவன்பேரிலே சுமரும்; எச்சரிக்கையாயிருக்கிறவனோ தன் ஜீவனைத் தப்புவித்துக்கொள்ள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வற்காரன் பட்டயம் வருவதைக் கண்டும், அவன் எக்காளம் ஊதாமலும் ஜனங்கள் எச்சரிக்கப்படாமலும், பட்டயம் வந்து அவர்களில் யாதொருவனை வாரிக்கொள்ளுகிறது உண்டானால், அவன் தன் அக்கிரமத்திலே வாரிக்கொள்ளப்பட்டான்; ஆனாலும் அவன் இரத்தப்பழியைக் காவற்காரன் கையிலே கேட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வற்காரன் பட்டயம் வருவதைக் கண்டும், அவன் எக்காளம் ஊதாமலும் ஜனங்கள் எச்சரிக்கப்படாமலும், பட்டயம் வந்து அவர்களில் யாதொருவனை வாரிக்கொள்ளுகிறது உண்டானால், அவன் தன் அக்கிரமத்திலே வாரிக்கொள்ளப்பட்டான்; ஆனாலும் அவன் இரத்தப்பழியைக் காவற்காரன் கையிலே கேட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புத்திரனே, நான் உன்னை இஸ்ரவேல் வம்சத்தாருக்குக் காவற்காரனாக வைத்தேன்; ஆகையால்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புத்திரனே, நான் உன்னை இஸ்ரவேல் வம்சத்தாருக்குக் காவற்காரனாக வைத்தேன்; ஆகையால்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ழைக்கவே பிழைப்பாய் என்று நான் நீதிமானுக்குச் சொல்லும்போது, அவன் தன் நீதியை நம்பி, அநியாயஞ்செய்தால், அவனுடைய நீதியில் ஒன்றும் நினைக்கப்படுவதில்லை, அவன் செய்த தன் அநியாயத்திலே சா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ழைக்கவே பிழைப்பாய் என்று நான் நீதிமானுக்குச் சொல்லும்போது, அவன் தன் நீதியை நம்பி, அநியாயஞ்செய்தால், அவனுடைய நீதியில் ஒன்றும் நினைக்கப்படுவதில்லை, அவன் செய்த தன் அநியாயத்திலே சா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துன்மார்க்கனை நோக்கி: துன்மார்க்கனே, நீ சாகவே சாவாயென்று சொல்லுகையில், நீ துன்மார்க்கனைத் தன் துன்மார்க்கத்திலிராதபடி எச்சரிக்கத்தக்கதாக அதை அவனுக்குச் சொல்லாமற்போனால், அந்தத் துன்மார்க்கன் தன் அக்கிரமத்திலே சாவான்; ஆனாலும் அவன் இரத்தப்பழியை உன் கையிலே கேட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துன்மார்க்கனை நோக்கி: துன்மார்க்கனே, நீ சாகவே சாவாயென்று சொல்லுகையில், நீ துன்மார்க்கனைத் தன் துன்மார்க்கத்திலிராதபடி எச்சரிக்கத்தக்கதாக அதை அவனுக்குச் சொல்லாமற்போனால், அந்தத் துன்மார்க்கன் தன் அக்கிரமத்திலே சாவான்; ஆனாலும் அவன் இரத்தப்பழியை உன் கையிலே கேட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சாகவே சாவாய் என்று நான் துன்மார்க்கனுக்குச் சொல்லும்போது, அவன் தன் பாவத்தைவிட்டுத் திரும்பி, நியாயமும் நீதியுஞ்செய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சாகவே சாவாய் என்று நான் துன்மார்க்கனுக்குச் சொல்லும்போது, அவன் தன் பாவத்தைவிட்டுத் திரும்பி, நியாயமும் நீதியுஞ்செய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் தன் வழியைவிட்டுத் திரும்பும்படி நீ அவனை எச்சரித்தும் அவன் தன் வழியைவிட்டுத் திரும்பாமற்போனால், அவன் தன் அக்கிரமத்திலே சாவான்; நீயோ உன் ஆத்துமாவைத் தப்புவிப்ப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் தன் வழியைவிட்டுத் திரும்பும்படி நீ அவனை எச்சரித்தும் அவன் தன் வழியைவிட்டுத் திரும்பாமற்போனால், அவன் தன் அக்கிரமத்திலே சாவான்; நீயோ உன் ஆத்துமாவைத் தப்புவிப்ப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் தான் வாங்கின அடைமானத்தையும் தான் கொள்ளையிட்ட பொருளையும் திரும்பக்கொடுத்துவிட்டு, அநியாயம் செய்யாதபடி ஜீவப்பிரமாணங்களில் நடந்தால், அவன் சாகாமல் பிழைக்கவே பிழை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் தான் வாங்கின அடைமானத்தையும் தான் கொள்ளையிட்ட பொருளையும் திரும்பக்கொடுத்துவிட்டு, அநியாயம் செய்யாதபடி ஜீவப்பிரமாணங்களில் நடந்தால், அவன் சாகாமல் பிழைக்கவே பிழை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புத்திரனே, நீ இஸ்ரவேல் வம்சத்தாரை நோக்கி: எங்கள் துரோகங்களும் எங்கள் பாவங்களும் எங்கள்மேல் இருக்கிறது, நாங்கள் சோர்ந்துபோகிறோம், தாங்கள் பிழைப்பது எப்படியென்று நீங்கள் சொல்லுகிற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ஜனத்தின் புத்திரரோடே பேசி, அவர்களோடே சொல்லவேண்டியதாவது: நான் தேசத்தின்மேல் பட்டயத்தை வரப்பண்ணுகையில் தேசத்தின் ஜனம் தங்கள் எல்லைகளிலுள்ள ஒருவனை அழைத்து, அவனைத் தங்களுக்குக் காவற்காரனாக வைத்தபின்ப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புத்திரனே, நீ இஸ்ரவேல் வம்சத்தாரை நோக்கி: எங்கள் துரோகங்களும் எங்கள் பாவங்களும் எங்கள்மேல் இருக்கிறது, நாங்கள் சோர்ந்துபோகிறோம், தாங்கள் பிழைப்பது எப்படியென்று நீங்கள் சொல்லு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ய்த அவனுடைய எல்லாப் பாவங்களும் அவனுக்கு விரோதமாக நினைக்கப்படுவதில்லை; அவன் நியாயமும் நீதியும் செய்தான், பிழைக்கவே பிழைப்பான் என்று சொல்ல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ய்த அவனுடைய எல்லாப் பாவங்களும் அவனுக்கு விரோதமாக நினைக்கப்படுவதில்லை; அவன் நியாயமும் நீதியும் செய்தான், பிழைக்கவே பிழைப்பான் என்று சொல்ல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ஜனத்தின் புத்திரரோ, ஆண்டவருடைய வழி செம்மையானதல்ல என்கிறார்கள்; அவர்களுடைய வழியே செம்மையானதல்ல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ஜனத்தின் புத்திரரோ, ஆண்டவருடைய வழி செம்மையானதல்ல என்கிறார்கள்; அவர்களுடைய வழியே செம்மையானதல்ல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 தன் நீதியைவிட்டுத் திரும்பி, அநியாயஞ்செய்தால், அவன் அதினால் சா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 தன் நீதியைவிட்டுத் திரும்பி, அநியாயஞ்செய்தால், அவன் அதினால் சா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ன் தன் அக்கிரமத்தைவிட்டுத் திரும்பி, நியாயமும் நீதியும் செய்தால், அவன் அவைகளினால் பிழைப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ன் தன் அக்கிரமத்தைவிட்டுத் திரும்பி, நியாயமும் நீதியும் செய்தால், அவன் அவைகளினால் பிழைப்ப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, ஆண்டவருடைய வழி செம்மையானதல்ல என்கிறீர்கள், இஸ்ரவேல் வீட்டாரே நான் உங்களில் ஒவ்வொருவனையும் அவனவன் வழிகளின்படியே நியாயந்தீர்ப்பேனெ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ஜனத்தின் புத்திரரோடே பேசி, அவர்களோடே சொல்லவேண்டியதாவது: நான் தேசத்தின்மேல் பட்டயத்தை வரப்பண்ணுகையில் தேசத்தின் ஜனம் தங்கள் எல்லைகளிலுள்ள ஒருவனை அழைத்து, அவனைத் தங்களுக்குக் காவற்காரனாக வைத்தபின்ப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, ஆண்டவருடைய வழி செம்மையானதல்ல என்கிறீர்கள், இஸ்ரவேல் வீட்டாரே நான் உங்களில் ஒவ்வொருவனையும் அவனவன் வழிகளின்படியே நியாயந்தீர்ப்பேனென்று சொல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ங்கள் சிறையிருப்பின் பன்னிரண்டாம் வருஷம் பத்தாம் மாதம் ஐந்தாந்தேதியிலே எருசலேமிலிருந்து தப்பின ஒருவன் என்னிடத்தில் வந்து: நகரம் அழிக்கப்பட்டது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ங்கள் சிறையிருப்பின் பன்னிரண்டாம் வருஷம் பத்தாம் மாதம் ஐந்தாந்தேதியிலே எருசலேமிலிருந்து தப்பின ஒருவன் என்னிடத்தில் வந்து: நகரம் அழிக்கப்பட்டது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ப்பினவன் வருகிறதற்கு முந்தின சாயங்காலத்திலே கர்த்தருடைய கை என்மேல் அமர்ந்து, அவன் காலையில் என்னிடத்தில் வருமட்டும் என் வாயைத் திறந்திருக்கப்பண்ணிற்று; என் வாய் திறக்கப்பட்டது, பின்பு நான் மெளனமாயிருக்கவ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ப்பினவன் வருகிறதற்கு முந்தின சாயங்காலத்திலே கர்த்தருடைய கை என்மேல் அமர்ந்து, அவன் காலையில் என்னிடத்தில் வருமட்டும் என் வாயைத் திறந்திருக்கப்பண்ணிற்று; என் வாய் திறக்கப்பட்டது, பின்பு நான் மெளனமாயிருக்கவ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இஸ்ரவேல் தேசத்தின் பாழான இடங்களிலுள்ள குடிகள்: ஆபிரகாம் ஒருவனாயிருந்து, தேசத்தைச் சுதந்தரித்துக்கொண்டான்; நாங்கள் அநேகராயிருக்கிறோம், எங்களுக்கு இந்த தேசம் சுதந்தரமாகக் கொடுக்கப்பட்டது என்று சொல்லு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இஸ்ரவேல் தேசத்தின் பாழான இடங்களிலுள்ள குடிகள்: ஆபிரகாம் ஒருவனாயிருந்து, தேசத்தைச் சுதந்தரித்துக்கொண்டான்; நாங்கள் அநேகராயிருக்கிறோம், எங்களுக்கு இந்த தேசம் சுதந்தரமாகக் கொடுக்கப்பட்டது என்று சொல்லு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ீ அவர்களை நோக்கி: நீங்கள் இரத்தத்தோடே கூடியதைத் தின்று, உங்கள் நரகலான விக்கிரகங்களுக்கு நேராக உங்கள் கண்களை ஏறெடுத்து, இரத்தத்தைச் சிந்தியிருக்கிறீர்கள், நீங்கள் தேசத்தைச் சுதந்தரித்துக்கொள்வீர்களோ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ீ அவர்களை நோக்கி: நீங்கள் இரத்தத்தோடே கூடியதைத் தின்று, உங்கள் நரகலான விக்கிரகங்களுக்கு நேராக உங்கள் கண்களை ஏறெடுத்து, இரத்தத்தைச் சிந்தியிருக்கிறீர்கள், நீங்கள் தேசத்தைச் சுதந்தரித்துக்கொள்வீர்கள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ன் தேசத்தின்மேல் பட்டயம் வருவதைக்கண்டு, எக்காளம் ஊதி, ஜனத்தை எச்சரிக்கும்போ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உங்கள் பட்டயத்தை நம்பிக்கொண்டு, அருவருப்பானதைச் செய்து, உங்களில் அவனவன் தன்தன் அயலான் மனைவியைத் தீட்டுப்படுத்துகிறீர்கள்; நீங்கள் தேசத்தைச் சுதந்தரித்துக்கொள்வீர்களோ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உங்கள் பட்டயத்தை நம்பிக்கொண்டு, அருவருப்பானதைச் செய்து, உங்களில் அவனவன் தன்தன் அயலான் மனைவியைத் தீட்டுப்படுத்துகிறீர்கள்; நீங்கள் தேசத்தைச் சுதந்தரித்துக்கொள்வீர்களோ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தேசத்தைப் பாழும் அவாந்தரமுமாக்குவேன்; அப்பொழுது அதினுடைய பெலத்தின் பெருமை ஒழிந்துபோகும்; அப்பொழுது இஸ்ரவேலின் மலைகள் கடந்துபோவாரில்லாமல் அவாந்தரமாய்க் கிட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தேசத்தைப் பாழும் அவாந்தரமுமாக்குவேன்; அப்பொழுது அதினுடைய பெலத்தின் பெருமை ஒழிந்துபோகும்; அப்பொழுது இஸ்ரவேலின் மலைகள் கடந்துபோவாரில்லாமல் அவாந்தரமாய்க் கிட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ெய்த அவர்களுடைய எல்லா அருவருப்புகளினிமித்தமும் நான் தேசத்தைப் பாழும் அவாந்தரமுமாக்கும்போது நான் கர்த்தரென்று அறிந்துகொள்வார்கள், இதை என் ஜீவனைக்கொண்டு சொல்லுகிறேன்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ெய்த அவர்களுடைய எல்லா அருவருப்புகளினிமித்தமும் நான் தேசத்தைப் பாழும் அவாந்தரமுமாக்கும்போது நான் கர்த்தரென்று அறிந்துகொள்வார்கள், இதை என் ஜீவனைக்கொண்டு சொல்லுகிறேன்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மனுபுத்திரனே, உன் ஜனத்தின் புத்திரர் சுவர் ஓரங்களிலும் வீட்டுவாசல்களிலும் உன்னைக்குறித்துப் பேசி, கர்த்தரிடத்திலிருந்து புறப்பட்ட வார்த்தை என்னவென்று கேட்போம் வாருங்கள் என்று ஒருவரோடொருவரும் சகோதரனோடே சகோதரனும் சொல்ல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்காளத்தின் சத்தத்தக் கேட்கிறவன் அதைக் கேட்டும், எச்சரிக்கையாயிராமல், பட்டயம் வந்து அவனை வாரிக்கொள்ளுகிறது உண்டானால், அவனுடைய இரத்தப்பழி அவன் தலையின்மேல் சுமர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மனுபுத்திரனே, உன் ஜனத்தின் புத்திரர் சுவர் ஓரங்களிலும் வீட்டுவாசல்களிலும் உன்னைக்குறித்துப் பேசி, கர்த்தரிடத்திலிருந்து புறப்பட்ட வார்த்தை என்னவென்று கேட்போம் வாருங்கள் என்று ஒருவரோடொருவரும் சகோதரனோடே சகோதரனும் சொல்ல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 நீ இனிய குரலும் கீதவாத்தியம் வாசிப்பதில் சாமர்த்தியமுமுடையவன் பாடும் இன்பமான பாட்டுக்குச் சமானமாயிருக்கிறாய்; அவர்கள் உன் வார்த்தைகளைக் கேட்கிறார்கள்; ஆனாலும் அவைகளின்படி செய்யாமற்போகி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 நீ இனிய குரலும் கீதவாத்தியம் வாசிப்பதில் சாமர்த்தியமுமுடையவன் பாடும் இன்பமான பாட்டுக்குச் சமானமாயிருக்கிறாய்; அவர்கள் உன் வார்த்தைகளைக் கேட்கிறார்கள்; ஆனாலும் அவைகளின்படி செய்யாமற்போகி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 நீ இனிய குரலும் கீதவாத்தியம் வாசிப்பதில் சாமர்த்தியமுமுடையவன் பாடும் இன்பமான பாட்டுக்குச் சமானமாயிருக்கிறாய்; அவர்கள் உன் வார்த்தைகளைக் கேட்கிறார்கள்; ஆனாலும் அவைகளின்படி செய்யாமற்போகி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அது வருகிறது, அது வருகையில் தங்கள் நடுவிலே ஒரு தீர்க்கதரிசி இருந்தான் என்று அறிந்துகொள்வார்கள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அது வருகிறது, அது வருகையில் தங்கள் நடுவிலே ஒரு தீர்க்கதரிசி இருந்தான் என்று அறிந்துகொள்வார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்காளத்தின் சத்தத்தக் கேட்கிறவன் அதைக் கேட்டும், எச்சரிக்கையாயிராமல், பட்டயம் வந்து அவனை வாரிக்கொள்ளுகிறது உண்டானால், அவனுடைய இரத்தப்பழி அவன் தலையின்மேல் சுமர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ષ્ટ માગોર્થી પાછા ફરો, હે ઇસ્રાએલી લોકો, તમે શા માટે મૃત્યુ પસંદ કરો છો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કારણ કે તેણે રણશિંગાનો અવાજ સાંભળ્યો પણ તે ચેત્યો નહિ; જો ચેત્યો હોત તો બચી ગયો હોત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‘પણ લશ્કરને આવતું જોઇને જો સંત્રી રણશિંગુ ન ફૂંકે અને લોકોને ન ચેતવે અને લશ્કર આવીને કોઇને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ે, તો તે પોતાને પાપે મર્યો હોવા છતાં હું એને માટે સંત્રીને જવાબદાર ઠેરવીશ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હે મનુષ્યના પુત્ર, તારા દેશબંધુઓને કહે કે, ‘કોઇ પુણ્યશાળી માણસ પાપ કરે તો તેનું પુણ્ય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ચાવી નહિ શકે. જો કોઇ દુષ્ટ માણસ તેનો દુષ્ટ રસ્તો છોડી દે તો તેનાં કરેલા પાપો તેને પડવા નહિ દ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ઇ પુણ્યશાળી માણસ પાપ કરવાનું શરૂ કરે તો તે જીવતો નહિ રહ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હે મનુષ્યના પુત્ર, મેં તને ઇસ્રાએલીઓનો સંત્રી નીમ્યો છે, જ્યારે જ્યારે તું મારી વાણી સાંભળ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ત્યારે મારા તરફથી તું તેમને ચેતવણી આપ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હું કોઇ પુણ્યશાળી માણસને કહું કે, તું જીવશે, અને તે મારું પુણ્ય મને બચાવશે એમ માનીને પાપ કર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તેનું કોઇ પુણ્ય સંભારવામાં નહિ આવે, પણ તેણે પાપ કર્યું એટલે તે મરવાનો જ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ો હું કોઇ દુષ્ટ વ્યકિતને તેની દુષ્ટતા ખાતર મોતની સજા કરું અને તું તે માણસને ખોટો રસ્તો છો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ાની ચેતવણી ન આપે, તો તે મરશે તો તેના પોતાના પાપે, પણ એના મોત માટે હું તને જ જવાબદાર લે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હું દુષ્ટ માણસને કહું કે તું મૃત્યુ પામશે, પણ જો તે પોતાના પાપોથી પાછો ફરે અને જે યોગ્ય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લું છે તે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પરંતુ જો તે ખોટો રસ્તો છોડી દેવાની તેને ચેતવણી આપી હોય છતાં તેણે તે નહિ છોડ્યો હોય; તો તે પોત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ે મરશે પણ તું બચ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ો એ ગીરો રાખેલી વસ્તુ પાછી આપે, ચોરેલી વસ્તુ પાછી સોંપી દે અને કશું ખોટું ન કરતાં સાચા જીવન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મો પાળે તો તે જરૂર જીવશે, મરશે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હે મનુષ્યના પુત્ર, ઇસ્રાએલી લોકોને કહે કે તમે આ પ્રમાણે કહો છો: ‘અમારાં પાપોનો બોજ અમારા મા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 પુત્ર, તું તારા દેશબંધુઓને જઇને આ જણાવ; ‘જ્યારે હું, યહોવા, કોઇ દેશ સામે લશ્કર મોકલ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વધી ગયો છે. અપરાધોને લીધે અમે ક્ષીણ થતા જઇએ છીએ, અમે શી રીતે જીવીશું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એણે કરેલું કોઇ પણ પાપ સંભારવામાં નહિ આવે; કારણ કે તેણે નીતિમત્તા અને ન્યાયનો માર્ગ અનુસર્યો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ટલે એ ચોક્કસ જી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તેમ છતાં તારા દેશબંધુઓ કહે છે કે, ‘યહોવાનો વ્યવહાર ન્યાયી નથી.’“પણ હકીકત એ છે કે તેઓનો પોત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વહાર ન્યાયી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હું ફરીથી કહું છું કે જો ન્યાયી માણસ પોતાના ન્યાયી કૃત્યો મૂકી દઇને ભૂંડાઇઓ તરફ વળશે તો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પણ જો કોઇ પાપી માણસ પાપનો રસ્તો છોડીને નીતિમત્તા અને ન્યાયના માગેર્ ચાલે ત્યારે તેણે કર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ત્કમોર્ને કારણે તે જી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છતાં તમે ઇસ્રાએલી લોકો કહો છો એ યહોવાનો વ્યવહાર ન્યાયી નથી, પરંતુ હું તમારામાંના દરેકનો ન્યા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, ત્યારે ત્યાંના લોકો પોતામાંના એકજણને પસંદ કરીને સંત્રી તરીકે નીમ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ં કામ પ્રમાણે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અમારા દેશવટાના બારમાં વરસમાં દશમાં મહિનાના પાચમા દિવસે યરૂશાલેમથી નાસી છૂટેલો એક માણસ મારી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ો અને મને કહ્યું, “નગરનું પતન થ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 આવ્યો તે પહેલાની સાંજે મને યહોવાની શકિતનો અનુભવ થયો હતો અને સવારમાં તે મારી પાસે આવ્યો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હેલાં યહોવાએ મારું મોં ખોલી નાખ્યું હતું. મને વાચા પ્રાપ્ત થઇ ચૂકી હતી અને પછી હું મૂંગો નહો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છી યહોવાનું વચન મારી પાસે આવ્યુ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હે મનુષ્યના પુત્ર, યહૂદાના બચી ગયેલા લોકો ખંડિયેર થયેલા નગરોમાં રહે છે. તેઓ એમ કહે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ઇબ્રાહિમ એક જ માણસ હતો છતાં તેણે સમગ્ર દેશનો કબ્જો મેળવ્યો! અમે તો ઘણા છીએ, એટલે એ દેશ અમારો જ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“માટે તું તેઓને કહે, યહોવા મારા માલિક આ પ્રમાણે કહે છે: ‘તમે લોહીવાળું માંસ ખાઓ છો, મૂર્તિપૂ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ો છો અને ખૂન કરો છો. છતાં શું તમે એમ માનો છો કે હું તમને દેશ પાછો આપીશ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્યારે તે લશ્કરને દેશ પર ચઢી આવતું જુએ છે ત્યારે તે લોકોને ચેતવવા રણશિંગુ ફૂં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મે તરવાર પર આધાર રાખો છો, ધૃણાસ્પદ રિવાજો પાળો છો, એકબીજાની સ્ત્રીઓ જોડે વ્યભિચાર કરો છો, છ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દેશનો કબજો તમારી પાસે રહે એમ ઇચ્છો છો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‘તેઓને કહે; “યહોવા મારા માલિક આ પ્રમાણે કહે છે, હું મારા જીવના સમ ખાઇને કહું છું કે, જ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ંડિયેર નગરોમાં રહે છે, તેઓ સર્વ તરવારથી ચોક્કસ માર્યા જશે. જેઓ ખેતરોમાં રહે છે તેઓ જંગલી પ્રાણીઓ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ોજન બનશે, જેઓ ગઢોમાં તથા ગુફાઓમાં રહે છે તેઓ રોગથી મૃત્યુ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હું આ દેશને ઉજ્જડ કરીશ અને તેના અભિમાની સાર્મથ્યનો અંત આવશે. પર્વત પર વસાવેલા ઇસ્રાએલના નગર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ઉજ્જડ કરીશ, જેથી કોઇ ત્યાંથી પસાર થ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તેમણે આચરેલા ધૃણાસ્પદ આચારોને કારણે હું દેશને વેરાન અને ઉજ્જડ બનાવી દઇશ ત્યારે તે લોકોને ખાત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‘હે મનુષ્યના પુત્ર, તારા દેશબંધુઓ કોટની રાંગે અને ઘરના બારણા પાછળ તારે વિષે વાતો કરે છે; “ચાલ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રણશિંગાનો અવાજ સાંભળવાં છતાં જો કોઇ ચેતે નહિ અને લશ્કર આવીને તેને મારી નાખે તો તેની જવાબદારી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ો શો સંદેશો છે તે સાંભળીએ તો ખરા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એટલે મારા લોકો ગંભીર હોવાનો ઢોંગ કરીને તારી આગળ બેસીને તારું સાંભળે છે. પણ હું તેઓને કહું છ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ું પાલન કરવાની ઇચ્છા તેમની નથી. યહોવાને પ્રેમ કરવા વિષે તેઓ મધુર વાતો કરે છે પણ હૃદયોમાં તે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્રવ્ય પર વધુ સ્નેહ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“‘તેઓ તારી સામે એવી રીતે જુએ છે, જાણે તું કોઇ સુંદર અવાજવાળો ગાયક હોય અથવા જાણે તું કોઇ કુશ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ીતે વાજિંત્ર વગાડનારો હોય. તારા સંદેશાઓ તેમના માટે મનોરંજન જેવા હોય છે. કારણ કે તેઓ તારા વચ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ે છે, પણ તેમનો અમલ તેઓ કરતા નથી, ને તેના તરફ ધ્યાન પણ આપતા નથી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પરંતુ જ્યારે તમારાં વચનો સાચા પડશે અને ચોક્કસ તેમ થશે જ, ત્યારે તેઓ જાણશે કે તેઓની વચ્ચ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બોધક આવ્યો હતો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તું એમને કહે કે, ‘હું યહોવા, મારા જીવના સમ ખાઇને કહું છું કે, દુષ્ટ માણસ મરી જાય એમાં મને આનં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 આવતો. હું ઇચ્છું છું કે દુષ્ટ માણસ પોતાના ભૂંડા માગોર્થી પાછો ફરે અને જીવતો રહે, પાછા ફરો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2026-06-03T12:37:58Z</dcterms:created>
  <dcterms:modified xsi:type="dcterms:W3CDTF">2026-06-03T12:37:58Z</dcterms:modified>
  <dc:title>எசேக்கியேல்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