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 not ! God is thy shield, 
And He thy great reward ; 
His might has won the field : 
hy strength is in the Lord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ear not ! 'tis God's own voice 
That speaks to thee this word : 
Lift up your head — rejoice 
In Jesus Christ thy Lord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Fear not ! for God has heard 
The cry of thy distress ; 
The water of His Word 
Thy fainting soul shall bless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Fear not ! be not dismayed ! 
He evermore will be 
With thee to give His aid, 
And He will strengthen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ear not ! ye little flock ; 
Your Saviour soon will come 
The glory to unlock, 
And bring you to His hom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2026-07-30T21:54:05Z</dcterms:created>
  <dcterms:modified xsi:type="dcterms:W3CDTF">2026-07-30T21:54:05Z</dcterms:modified>
  <dc:title>Hymn : 811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