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Saviour, I will praise Thee, 
Thine, and only Thine, I am ; 
For the cleansing blood has reached me ; 
Glory, glory to the Lamb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, glory, Jesus saves me I 
Blessed be His holy name ; 
For the cleansing blood has reached ma, 
Hallelujah to the Lamb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ng my yearning heart was trying 
To enjoy this perfect rest ; 
But when I gave over  trying,”------
Simply trusting, I was bl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m trusting every moment 
In the precious blood applied ; 
Calmly resting at the fountain, 
Dwelling at my Saviours side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nsecrated to Thy service, 
I would live and die for Thee, 
Gladly tell the wondrous story 
Of salvation full and fr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2026-07-30T20:27:10Z</dcterms:created>
  <dcterms:modified xsi:type="dcterms:W3CDTF">2026-07-30T20:27:10Z</dcterms:modified>
  <dc:title>Hymn : 629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