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சூரியனை பார்க்கையிலே
என் தேவன் உறங்காதவர் என்று நான் அறிவேன்
நான் குருவிகள் குரலை கேட்கையில் என் தேவனும் கேட்கிறார்
என் பயமறிவார் கண்ணீர் காண்பார் அழுகையும் துடை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தேவன் உண்டு
அவர் என்னை காண்கின்றார் - அவர்
என்றென்றும் என்னை காண்கின்றார்
என்னை காண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ீ எனை காணும் தேவனே - (2)
(என்னை காணும் தேவன்)
எல்ரோயீ எனை காணும் தேவனே - (2)
(என்னை காண்கின்ற தேவன்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ம் கடப்பதை காண்கையில் நான் மனதில் ஜெபிக்கின்றேன்
இந்த உலகத்தின் மாயைகள் என்னை மேற்கொள்ளக் கூடாது
நதிகள் புரள்வதை காண்கையில் நான் எதற்கும் அஞ்சிடேன்
அவர் அன்பு என்றும் மாறாது என்றும் நமக்கு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2026-07-30T22:05:37Z</dcterms:created>
  <dcterms:modified xsi:type="dcterms:W3CDTF">2026-07-30T22:05:37Z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