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ை அனுப்பிவிட்டபின், சகராயீம் மோவாப் தேசத்திலே ஊகிம் பாராள் என்னும் தன் பெண்ஜாதிகளிடத்திலே பெற்ற பிள்ளைகளைத்தவிர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ை அனுப்பிவிட்டபின், சகராயீம் மோவாப் தேசத்திலே ஊகிம் பாராள் என்னும் தன் பெண்ஜாதிகளிடத்திலே பெற்ற பிள்ளைகளைத்தவிர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ன் பெண்ஜாதியாகிய ஓதேசாலே யோவாபையும், சீபீயாவையும், மேசாவையும், மல்காமைய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யூசையும், சாகியாவையும், மிர்மாமவையும் பெற்றான். பிதாக்களின் தலைவரான இவர்கள் அவனுடைய குமார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ஊசிம் வழியாய் அவன் அபிதூபையும் எல்பாலையும் பெற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ல்பாலின் குமாரர், ஏபேர், மீஷாம், சாமேத்; இவன் ஓனோவையும் லோதையும் அதின் கிராமங்களையும் உண்டாக்கினவ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ல்பாலின் குமாரர், ஏபேர், மீஷாம், சாமேத்; இவன் ஓனோவையும் லோதையும் அதின் கிராமங்களையும் உண்டாக்கின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ெரீயாவும் சேமாவும் ஆயலோன் குடிகளுடைய பிதாக்களிலே தலைவராயிருந்தார்கள்; இவர்கள் காத்தின் குடிகளை ஓட்டிவிட்டார்கள்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ெரீயாவும் சேமாவும் ஆயலோன் குடிகளுடைய பிதாக்களிலே தலைவராயிருந்தார்கள்; இவர்கள் காத்தின் குடிகளை ஓட்டிவிட்டார்கள்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கியோ, சாஷாக், எரேமோத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ன்யமீன், பேலா என்னும் தன் மூத்த குமாரனையும், அஸ்பால் என்னும் இரண்டாம் குமாரனையும், அகராக் என்னும் மூன்றாம் குமாரனைய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ெபதியா, ஆராத், ஆதேர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ாயேல், இஸ்பா, யோகா என்பவர்கள் பெரீயாவின் குமார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ெபதியா, மெசுல்லாம், இஸ்கி, ஏபேர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ஸ்மெராயி, இஸ்லியா, யோபாப் என்பவர்கள் எல்பாலின் குமார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ாக்கிம், சிக்ரி, சப்த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லியேனாய், சில்தாய், எலியேல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ாயா, பெராயா, சிம்ராத் என்பவர்கள் சிமியின் குமார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பான், ஏபேர், ஏலியேல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தோன், சிக்ரி, ஆனான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னனியா, ஏலாம், அந்தோதியா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ேகா என்னும் நாலாம் குமாரனையும், ரப்பா என்னும் ஐந்தாம் குமாரனையும் பெற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ிதியா, பெயேல் என்பவர்கள் ஆஷாக்கின் குமார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ம்சேராய், செகரியா, அத்தாலியா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ரெஷியா, எலியா, சிக்ரி என்பவர்கள் எராகாமின் குமார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வர்கள் தங்கள் சந்ததிகளின் பிதாக்களிலே தலைவராயிருந்து, எருசலேமிலே குடியிருந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ிபியோனிலே குடியிருந்தவன், கிபியோனின் மூப்பன்; அவன் பெண்ஜாதியின்பேர் மாக்கா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மூத்த குமாரன் அப்தோன் என்பவன்; மற்றவர்கள் சூர், கீஸ், பாகால், நாதாப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ேதோர், அகியோ, சேகேர் என்பவ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ிக்லோத் சிமியாவைப் பெற்றான்; இவர்களும் தங்கள் சகோதரரோடுங்கூட எருசலேமிலே தங்கள் சகோதரருக்குச் சமீபத்தில் குடியிருந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ிக்லோத் சிமியாவைப் பெற்றான்; இவர்களும் தங்கள் சகோதரரோடுங்கூட எருசலேமிலே தங்கள் சகோதரருக்குச் சமீபத்தில் குடியிரு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ேர் கீசைப் பெற்றான்; கீஸ் சவுலைப் பெற்றான்; சவுல் யோனத்தானையும், மல்கிசூவாவையும், அபினதாபையும், எஸ்பாலையும் பெற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ேலாவுக்கு இருந்த குமாரர் ஆதார், கேரா, அபியூத் என்பவ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ேர் கீசைப் பெற்றான்; கீஸ் சவுலைப் பெற்றான்; சவுல் யோனத்தானையும், மல்கிசூவாவையும், அபினதாபையும், எஸ்பாலையும் பெற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ோனத்தானின் குமாரன் மேரிபால்; மேரிபால் மீகாவைப் பெற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ீகாவின் குமாரர், பித்தோன், மேலேக், தரேயா, ஆகாஸ் என்பவ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காஸ் யோகதாவைப் பெற்றான்; யோகதா அலமேத்தையும், அஸ்மாவேத்தையும், சிம்ரியையும் பெற்றான்; சிம்ரி மோசாவைப் பெற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காஸ் யோகதாவைப் பெற்றான்; யோகதா அலமேத்தையும், அஸ்மாவேத்தையும், சிம்ரியையும் பெற்றான்; சிம்ரி மோசாவைப் பெற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மோசா பினியாவைப் பெற்றான், இவன் குமாரன் ரப்பா; இவன் குமாரன் எலியாசா; இவன் குமாரன் ஆத்சேல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ஆத்சேலுக்கு ஆறுகுமாரர் இருந்தார்கள்; அவர்கள் நாமங்களாவன, அஸ்ரீக்காம், பொக்குரு, இஸ்மவேல், செகரியா, ஒபதியா, ஆனான்; இவர்கள் எல்லாரும் ஆத்சேலின் குமார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ஆத்சேலுக்கு ஆறுகுமாரர் இருந்தார்கள்; அவர்கள் நாமங்களாவன, அஸ்ரீக்காம், பொக்குரு, இஸ்மவேல், செகரியா, ஒபதியா, ஆனான்; இவர்கள் எல்லாரும் ஆத்சேலின் குமார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ன் சகோதரனாகிய எசேக்கின் குமாரர், ஊலாம் என்னும் மூத்தகுமாரனும், ஏகூஸ் என்னும் இரண்டாம் குமாரனும், எலிபேலேத் என்னும் மூன்றாம் குமாரனுமே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ன் சகோதரனாகிய எசேக்கின் குமாரர், ஊலாம் என்னும் மூத்தகுமாரனும், ஏகூஸ் என்னும் இரண்டாம் குமாரனும், எலிபேலேத் என்னும் மூன்றாம் குமாரனுமே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ிசுவா, நாமான், அகோவா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ஊலாமின் குமாரர் பராக்கிரமசாலிகளான வில்வீரராய் இருந்தார்கள்; அவர்களுக்கு அநேகம் புத்திரர் பெளத்திரர் இருந்தார்கள்; அவர்கள் தொகை நூற்றைம்பதுபேர்; இவர்கள் எல்லாரும் பென்யமீன் புத்திர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ஊலாமின் குமாரர் பராக்கிரமசாலிகளான வில்வீரராய் இருந்தார்கள்; அவர்களுக்கு அநேகம் புத்திரர் பெளத்திரர் இருந்தார்கள்; அவர்கள் தொகை நூற்றைம்பதுபேர்; இவர்கள் எல்லாரும் பென்யமீன் புத்திர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ேரா, செப்புப்பான், ஊராம் என்பவர்கள் எகூதின் குமார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ேபாவின் குடிகளுக்கு மூப்பான தலைவராயிருந்து, இவர்களை மனாகாத்திற்கு அழைத்துக்கொண்டுபோனவர்கள், நாமான், அகியா, கேரா என்பவர்கள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ேபாவின் குடிகளுக்கு மூப்பான தலைவராயிருந்து, இவர்களை மனாகாத்திற்கு அழைத்துக்கொண்டுபோனவர்கள், நாமான், அகியா, கேரா என்பவர்கள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ேரா அவர்களை அங்கே அழைத்துக்கொண்டுபோனபின்பு, ஊசாவையும், அகியூதையும் பெற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1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Shaharaim brings forth children in the country of Moab, after he had sent them away; Hus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aara were his wi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brings forth of Hodesh his wife, Jobab, and Zibia, and Mesha, and Malcha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Jeuz, and Shachia, and Mirma. These were his sons, heads of the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of Hushim he brings forth Abitub, and Elpa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sons of Elpaal; Eber, and Misham, and Shamed, who built Ono, and Lod, with the tow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eriah also, and Shema, who were heads of the fathers of the inhabitants of Aijalon, who dro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y the inhabitants of Ga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Ahio, Shashak, and Jeremo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Benjamin brings forth Bela his firstborn, Ashbel the second, and Aharah the thi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Zebadiah, and Arad, and Ad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Michael, and Ispah, and Joha, the sons of Beria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Zebadiah, and Meshullam, and Hezeki, and Heb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shmerai also, and Jezliah, and Jobab, the sons of Elpaa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Jakim, and Zichri, and Zabd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Elienai, and Zilthai, and Eli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Adaiah, and Beraiah, and Shimrath, the sons of Shimhi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Ishpan, and Heber, and Eli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Abdon, and Zichri, and Han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Hananiah, and Elam, and Antothij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Nohah the fourth, and Rapha the fif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phedeiah, and Penuel, the sons of Shashak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Shamsherai, and Shehariah, and Athal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Jaresiah, and Eliah, and Zichri, the sons of Jeroh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se were heads of the fathers, by their generations, chief men. These dwelt i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at Gibeon dwelt the father of Gibeon; whose wife's name was Maacha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his firstborn son Abdon, and Zur, and Kish, and Baal, and Nadab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Gedor, and Ahio, and Zac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Mikloth brings forth Shimeah. And these also dwelt with their brethren in Jerusal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posite 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Ner brings forth Kish, and Kish brings forth Saul, and Saul brings forth Jonatha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sons of Bela were, Addar, and Gera, and Abihu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lchishua, and Abinadab, and Eshba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 son of Jonathan was Meribbaal; and Meribbaal brings forth Mic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e sons of Micah were, Pithon, and Melech, and Tarea, and Ahaz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Ahaz brings forth Jehoadah; and Jehoadah brings forth Alemeth, and Azmaveth, and Zimri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imri brings forth Moz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Moza brings forth Binea: Rapha was his son, Eleasah his son, Azel his s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Azel had six sons, whose names are these, Azrikam, Bocheru, and Ishmael, and Shearia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badiah, and Hanan. All these were the sons of Az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 sons of Eshek his brother were, Ulam his firstborn, Jehush the second, and Eliphele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Abishua, and Naaman, and Aho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the sons of Ulam were mighty men of valour, archers, and had many sons, and sons' sons,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 and fifty. All these are of the sons of Benjam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Gera, and Shephuphan, and Hu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se are the sons of Ehud: these are the heads of the fathers of the inhabitants of Geb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y removed them to Manaha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Naaman, and Ahiah, and Gera, he removed them, and brings forth Uzza, and Ahihu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2026-07-22T12:52:45Z</dcterms:created>
  <dcterms:modified xsi:type="dcterms:W3CDTF">2026-07-22T12:52:45Z</dcterms:modified>
  <dc:title>1 நாளாகமம்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