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மே உன்னை மறப்பாரோ? 
தேவன் உன்னை மறந்து போவாரோ ? 
துயரங்கள் எல்லாமே மறைய செய்வாரே
ஆனந்த தைலத்தை உன் மேல் பொழி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 வைப்பாரே 
உன்னை அலங்கரிப்பாரே 
இடிந்து போனதெல்லாம் 
உயிர்த்தெழும்ப செய்வ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திப்பின் சத்தம் கேட்ட 
உன் எல்லை எல்லாமே 
வர்த்திப்பின் பாடல் சத்தம் 
இன்று முதல் கேட்க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ுகிப்போவதில்லை 
நீ சிறுமை அடைவதில்லை --- துதிக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ப்படுத்தினாரே ஸ்திரப்படுத்தினாரே
பலப்படுத்தினாரே நிலை நிறுத்தினாரே
சீர்ப்படுத்தி உன்னை உயர்த்தி வைத்த தேவன்
இந்தப் புதிய ஆண்டில் அலங்கரிப்ப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சாரிக்க யாருமின்றி 
தள்ளுண்ட உன்னையே
ஆரோக்கியம் வரப்பண்ணி
ஆளுகை தரு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ிந்த அலங்கத்தை (அலங்கம் உன்னை) 
அவர் அரண்மனை ஆக்கிடுவார் --- துத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2026-09-16T14:50:19Z</dcterms:created>
  <dcterms:modified xsi:type="dcterms:W3CDTF">2026-09-16T14:50:19Z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