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your anchor hold in the storms of life? 
When the clouds unfold their wings of strife;
When the strong tides lift and the cables strain,
Will your anchor drift, or firm remain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have an anchor that keeps the soul 
Steadfast and sure while the billows roll ; 
Fastened to the Rock which cannot move, 
Grounded firm and deep in the Saviour's lo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ll your anchor hold in the straits of fear ?  
When the breakers roar and the reef is near ;
While the surges rave, and the wild winds blow, 
Shall the angiy waves then your bark o'erflow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ll your anchor hold in the floods of death,  
When the waters cold chill your latest breath ?
On the rising tide you can never fail, 
While your anchor holds within the vei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ll your eyes behold through the morning light  
The city of gold, and the harbour bright ?
Will you anchor safe by the heavenly shore,  
When life's storms are past for evermor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2026-07-30T22:07:27Z</dcterms:created>
  <dcterms:modified xsi:type="dcterms:W3CDTF">2026-07-30T22:07:27Z</dcterms:modified>
  <dc:title>Hymn : 879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