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not the hour when my Lord will come  
To take me away to His own dear home ;
But I know that His presence will lighten the gloom, 
And that will be glory fo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at will be glory for me ; . . . 
Oh, that will be glory for me ; [gloom, 
But I know that His presence will lighten the 
And that will be glory for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know not the song that the angels sing,  
I know not the sound of the harps' glad ring ; 
But I know there'll be mention of Jesus our King, 
And that will be music for me. 
And that will be music for me, etc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know not the form of my mansion fair, 
I know not the name that I then shall bear ;
But I know that my Saviour will welcome me there, 
And that will be heaven for me. 
And that will be heaven for me, etc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2026-07-30T13:53:27Z</dcterms:created>
  <dcterms:modified xsi:type="dcterms:W3CDTF">2026-07-30T13:53:27Z</dcterms:modified>
  <dc:title>Hymn : 980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