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ஜாதியான அந்த ஸ்திரீயின் மகன் கர்த்தரின் நாமத்தை நிந்தித்து தூஷித்தான். அவனை மோசேயினிடத்தில் கொண்டுவந்தார்கள். அவன் தாயின்பேர் செலோமித்; அவன் தாண் கோத்திரத்தானாகிய திப்ரியின் குமாரத்தி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ஜாதியான அந்த ஸ்திரீயின் மகன் கர்த்தரின் நாமத்தை நிந்தித்து தூஷித்தான். அவனை மோசேயினிடத்தில் கொண்டுவந்தார்கள். அவன் தாயின்பேர் செலோமித்; அவன் தாண் கோத்திரத்தானாகிய திப்ரியின் குமாரத்தி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ின் வாக்கினாலே தங்களுக்கு உத்தரவு வருமட்டும், அவனைக் காவல்படுத்த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மோசேயை நோக்கி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ஷித்தவனைப் பாளயத்துக்குப் புறம்பே கொண்டுபோ; கேட்டவர்கள் எல்லாரும் தங்கள் கைகளை அவன் தலையின்மேல் வைப்பார்களாக; பின்பு சபையார் எல்லாரும் அவனைக் கல்லெறியக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ஷித்தவனைப் பாளயத்துக்குப் புறம்பே கொண்டுபோ; கேட்டவர்கள் எல்லாரும் தங்கள் கைகளை அவன் தலையின்மேல் வைப்பார்களாக; பின்பு சபையார் எல்லாரும் அவனைக் கல்லெறியக்கட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 இஸ்ரவேல் புத்திரரை நோக்கி: எவனாகிலும் தன் தேவனைத்தூஷித்தால், அவன் தன் பாவத்தைச் சுமப்ப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மெல்லிய மாவை எடுத்து, அதைப் பன்னிரண்டு அப்பங்களாகச் சுடுவாயாக; ஒவ்வொரு அப்பம் மரக்காலிலே பத்தில் இரண்டுபங்கு மாவினால் செய்யப்பட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 இஸ்ரவேல் புத்திரரை நோக்கி: எவனாகிலும் தன் தேவனைத்தூஷித்தால், அவன் தன் பாவத்தைச் சும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மனிதனைக் கொல்லுகிறவன் எவனோ அவன் கொலைசெய்யப்பட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ருகத்தைக் கொன்றவன் மிருகத்துக்கு மிருகம் கொடுக்க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பிறனை ஊனப்படுத்தினால், அவன் செய்தபடியே அவனுக்கும் செய்யப்படக்கடவ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ொறுக்குதலுக்கு நொறுக்குதல், கண்ணுக்குக் கண், பல்லுக்குப் பல்; அவன் ஒரு மனிதனை ஊனப்படுத்தினதுபோல அவனும் ஊனப்படுத்தப்பட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ொறுக்குதலுக்கு நொறுக்குதல், கண்ணுக்குக் கண், பல்லுக்குப் பல்; அவன் ஒரு மனிதனை ஊனப்படுத்தினதுபோல அவனும் ஊனப்படுத்தப்பட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ுகத்தைக் கொன்றவன் பதில் கொடுக்கவேண்டும்; மனிதனைக் கொன்றவனோ கொலைசெய்யப்பட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ல் பரதேசிக்கும் சுதேசிக்கும் ஒரே நியாயம் இருக்க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 நீ கர்த்தருடைய சந்நிதியில் பரிசுத்தமான மேஜையின்மேல் இரண்டு அடுக்காக, ஒவ்வொரு அடுக்கில் அவ்வாறு அப்பம் இருக்கும்படியாக வ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ல் பரதேசிக்கும் சுதேசிக்கும் ஒரே நியாயம் இருக்க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, தூஷித்தவனைப் பாளயத்துக்குப் புறம்பே கொண்டுபோய், அவனைக் கல்லெறியும்படி மோசே இஸ்ரவேல் புத்திரரோடே சொன்னான்;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, தூஷித்தவனைப் பாளயத்துக்குப் புறம்பே கொண்டுபோய், அவனைக் கல்லெறியும்படி மோசே இஸ்ரவேல் புத்திரரோடே சொன்னான்;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த்துவிளக்கு எப்பொழுதும் எரிந்துகொண்டிருக்கும்படி அதற்காக இடித்துப் பிழிந்த தெளிவான ஒலிவ எண்ணெயை இஸ்ரவேல் புத்திரர் உன்னிடத்தில் கொண்டுவரும்படி அவர்களுக்குக் கட்டளையி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த்துவிளக்கு எப்பொழுதும் எரிந்துகொண்டிருக்கும்படி அதற்காக இடித்துப் பிழிந்த தெளிவான ஒலிவ எண்ணெயை இஸ்ரவேல் புத்திரர் உன்னிடத்தில் கொண்டுவரும்படி அவர்களுக்குக் கட்டளையிட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ரிப்புக் கூடாரத்தில் சாட்சிசந்நிதியின் திரைக்கு வெளிப்புறமாக ஆரோன் அதை எப்பொழுதும் சாயங்காலம் தொடங்கி விடியற்காலம்மட்டும் கர்த்தருடைய சந்நிதியில் எரியும்படி ஏற்றக்கடவன்; இது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ரிப்புக் கூடாரத்தில் சாட்சிசந்நிதியின் திரைக்கு வெளிப்புறமாக ஆரோன் அதை எப்பொழுதும் சாயங்காலம் தொடங்கி விடியற்காலம்மட்டும் கர்த்தருடைய சந்நிதியில் எரியும்படி ஏற்றக்கடவன்; இது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ப்பொழுதும் கர்த்தருடைய சந்நிதியில் பரிசுத்தமான குத்துவிளக்கின்மேல் இருக்கிற விளக்குகளை எரிய வைக்க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டுக்கினிடத்தில் சுத்தமான தூபவர்க்கம் போடக்கடவாய்; அது அப்பத்தோடிருந்து, ஞாபகக்குறியாகக் கர்த்தருக்கேற்ற தகனபலிய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டுக்கினிடத்தில் சுத்தமான தூபவர்க்கம் போடக்கடவாய்; அது அப்பத்தோடிருந்து, ஞாபகக்குறியாகக் கர்த்தருக்கேற்ற தகனபலிய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த்தை நித்திய உடன்படிக்கையாக இஸ்ரவேல் புத்திரர் கையிலே வாங்கி, ஓய்வுநாள்தோறும் கர்த்தருடைய சந்நிதியில் அடுக்கிவைக்க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த்தை நித்திய உடன்படிக்கையாக இஸ்ரவேல் புத்திரர் கையிலே வாங்கி, ஓய்வுநாள்தோறும் கர்த்தருடைய சந்நிதியில் அடுக்கிவைக்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ஆரோனையும் அவன் குமாரரையும் சேரும்; அதைப் பரிசுத்த இடத்திலே புசிக்கக்கடவர்கள்; நித்திய கட்டளையாகக் கர்த்தருக்கு இடப்படும் தகனபலிகளில் அது அவனுக்கு மகா பரிசுத்தமாயிருக்க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ஆரோனையும் அவன் குமாரரையும் சேரும்; அதைப் பரிசுத்த இடத்திலே புசிக்கக்கடவர்கள்; நித்திய கட்டளையாகக் கர்த்தருக்கு இடப்படும் தகனபலிகளில் அது அவனுக்கு மகா பரிசுத்தமாயிருக்க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न दिनों में किसी इस्त्राएली स्त्री का बेटा, जिसका पिता मिस्री पुरूष था, इस्त्राएलियों के बी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ा गया; और वह इस्त्राएली स्त्री का बेटा और एक इस्त्राएली पुरूष छावनी के बीच आपस में मारपीट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वह इस्त्राएली स्त्री का बेटा यहोवा के नाम की निन्दा करके शाप देने लगा। यह सुनकर लोग उसको मू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स ले गए। उसकी माता का नाम शलोमीत था, जो दान के गोत्र के दिब्री की बेट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न्होंने उसको हवालात में बन्द किया, जिस से यहोवा की आज्ञा से इस बात पर विचार किय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ुम लोग उस शाप देने वाले को छावनी से बाहर लिवा ले जाओ; और जितनों ने वह निन्दा सुनी हो वे सब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हाथ उसके सिर पर टेकें, तब सारी मण्डली के लोग उसको पत्थरवाह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तू इस्त्राएलियों से कह, कि कोई क्यों न हो जो अपने परमेश्वर को शाप दे उसे अपने पाप का भ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तू मैदा ले कर बारह रोटियां पकवाना, प्रत्येक रोटी में एपा का दो दसवां अंश मैद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ना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होवा के नाम की निन्दा करने वाला निश्चय मार डाला जाए; सारी मण्डली के लोग निश्चय उसको पत्थरव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; चाहे देशी हो चाहे परदेशी, यदि कोई उस नाम की निन्दा करे तो वह मार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फिर जो कोई किसी मनुष्य को प्राण से मारे वह निश्चय मार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ो कोई किसी घरेलू पशु को प्राण से मारे वह उसे भर दे, अर्थात प्राणी की सन्ती प्राणी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यदि कोई किसी दूसरे को चोट पहुंचाए, तो जैसा उसने किया हो वैसा ही उसके साथ भी किया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अर्थात अंग भंग करने की सन्ती अंग भंग किया जाए, आंख की सन्ती आंख, दांत की सन्ती दांत, जैसी चो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ने किसी को पहुंचाई हो वैसी ही उसको भी पहुंचाई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पशु का मार डालनेवाला उसको भर दे, परन्तु मनुष्य का मार डालने वाला मार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ुम्हारा नियम एक ही हो, जैसा देशी के लिये वैसा ही परदेशी के लिये भी हो; मैं तुम्हारा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उनकी दो पांति करके, एक एक पांति में छ: छ: रोटियां, स्वच्छ मेज पर यहोवा के साम्हने ध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मूसा ने इस्त्राएलियों को यही समझाया; तब उन्होंने उस शाप देने वाले को छावनी से बाहर ले जा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पत्थरवाह किया। और इस्त्राएलियों ने वैसा ही किया जैसा यहोवा ने मूसा को आज्ञा दी थ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को यह आज्ञा दे, कि मेरे पास उजियाला देने के लिये कूट के निकाला हुआ जलपाई का निर्म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ल ले आना, कि दीपक नित्य जलता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ारून उसको, बीच वाले तम्बू में, साक्षीपत्र के बीच वाले पर्दे से बाहर, यहोवा के साम्हने नित्य सां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भोर तक सजाकर रखे; यह तुम्हारी पीढ़ी पीढ़ी के लिये सदा की विधि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ह दीपकों के स्वच्छ दीवट पर यहोवा के साम्हने नित्य सजाया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एक एक पांति पर चोखा लोबान रखना, कि वह रोटी पर स्मरण दिलाने वाला वस्तु और यहोवा के लिये हव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्रति विश्रामदिन को वह उसे नित्य यहोवा के सम्मुख क्रम से रखा करे, यह सदा की वाचा की री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्त्राएलियों की ओर से हुआ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वह हारून और उसके पुत्रों की होंगी, और वे उसको किसी पवित्र स्थान में खाएं, क्योंकि वह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व्यों में से सदा की विधि के अनुसार हारून के लिये परमपवित्र वस्तु ठहर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2026-08-03T00:11:50Z</dcterms:created>
  <dcterms:modified xsi:type="dcterms:W3CDTF">2026-08-03T00:11:50Z</dcterms:modified>
  <dc:title>லேவியராகமம்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