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ய அதிகாரா சுந்தரக் குமாரா
சொந்த உலகந்தனை துறந்த மரிமைந்தனான --- சுய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கிலத்தை ஒரு சொல்லில் அமைத்தனையே
அதை ஒரு பம்பரம் போலிசைத்தனையே
துகில் போல் ஆகாயமதை லகுவாய் சமைத்ததிலே
ஜோதி பல மாதிரியாய்த் தூக்கி வைத்தி லங்கவைத்த --- சுய
2. கரை மத கற்றகுளம் புவியிலுண்டோ
கடலுக்கவன் சொல்லையன்றிக் கரைகளுண்டோ
திரை திரையாக ஜலம் மலைபோற் குவிழ்ந்தெழுந்தும்
சேதமின்றிப் பூதலத்தை மா தயவாய் பாதுகாக்கும் --- சுய
3. நரர் பலர் கூடி ஒரு மனை முடிக்க
இராப்பகலுழைத்திட்டாலும் நாள் பிடிக்குமே
மர முயிர் தாது இன்னும் வான் புவி யனைத்தையும் ஓர்
வார்த்தையால் ஷணப் பொழுதில் நேர்த்தியாய் உண்டாக்கி வைத்த --- சுய
4. பாவ மனுவோர் முகத்தைப் பார்த்தீரே
பாவப்பிணி தோள் சுமந்து தீர்த்தீரே
சுவாமி உம்மைப் பற்றும் சுவாமி தாசருக் கிரங்க வேண்டும்
தஞ்சம் தஞ்சம் ஓடி வந்தோம் கெஞ்சமனுக் கேட்டருள்வாய் --- சுய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2026-07-30T11:22:01Z</dcterms:created>
  <dcterms:modified xsi:type="dcterms:W3CDTF">2026-07-30T11:22:01Z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