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 போல என்னை தே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போல என்னை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ே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ற்றி கொள்ள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ா ஊற்றா எந்தன் தாகம் தீர்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ு கரம் பிட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மன்னித்து புது வாழ்வு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 நேரம் என்னை அரவணைத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யெ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ன்பே என் உயிரே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யெ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யெ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யெ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நீர்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நீர் சுகம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நீர்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ேன் நீர் சுகம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தம் கல்லில் இடர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2026-07-30T18:16:06Z</dcterms:created>
  <dcterms:modified xsi:type="dcterms:W3CDTF">2026-07-30T18:16:06Z</dcterms:modified>
  <dc:title>துதிப் பாடல்கள் : 897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