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772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அம்மூவர் பார்த்தார் தூதன் தான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ண் ஆடை தூதன் சொல்லுவான்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தர் கலிலேயா செல்வ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பயந்த சீஷர் ராவ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டார் கேட்டார் தம் நாதர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சமாதானம், தாசர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உயிர்த்த நாதர் கண்டோ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ோரைத் தோமா கேட்டான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பான், சந்தேகங்கொண்டான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வா, தோமா, என் விலாவைப் பா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ல்லேலூயா! அல்லேலூயா! அல்லேலூயா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ோ, என் கைகள் கால்கள் பா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பு, சந்தேகம் தீர் என்ப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தோமா சந்தேகம் தீர்ந்தனன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லா, கை, கால்கள் நோக்கினன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நாதா! ஸ்வாமி! என்றன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8. காணாமல் நம்பின் பாக்கிய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றா விஸ்வாசம் வைப்ப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 நித்திய ஜீவன் பெறுவ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9. மா தூயதாம் இந்நாளில் ந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 பாடல் ஸ்தோத்ரம் படைப்போ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 மாந்தரே, நாம் பாடுவோ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னைப் போற்றி மகிழ்வோ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!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நாளில் சாவை வென்றோர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 மாட்சி வேந்தர் போற்றுவோ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அஞ்ஞாயிறு அதிகா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 மாதர் மூவர் கல்லற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ன்றாரே காண தேகத்தை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2026-09-08T09:49:06Z</dcterms:created>
  <dcterms:modified xsi:type="dcterms:W3CDTF">2026-09-08T09:49:06Z</dcterms:modified>
  <dc:title>துதிப் பாடல்கள் : 104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