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னித்தாய் மரியாள் வரவேற்றாள் தெய்வமகன்
சிப்பியவள் பொற்குடத்தில் முத்தெனவே அவதரித்தார்
ஆவியினால் ஆண்டவனை
அவள் சுமக்கக் கொடுத்து வைத்தாள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ுலகம் மகிழ்ந்து பண்பாடும்
மண்ணுலகம் வியந்து கொண்டாடும்
மனங்களில் அமைதி வென்றாளும்
மனிதரில் பாசம் உண்டா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ிருபையினால் மா தேவன் - இரக்கம்
பெற்றாள் பணிந்ததினால்
மகிமையின் கர்த்தனிடம்
வலிமையின் தேவனிடம்
பலவான்கள் தலைகுனியும் - இனி
கனவான்கள் கைவிரிய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ெய்வத்தின் நல் விருப்பம் - என்றும்
தெய்வமகன் விரும்பும் அப்பம்
ஜீவனின் அதிபதிதான்
ஜீவனைக் கொடுக்க வந்தார்
பாவத்தைத் தொலைக்க வந்தார் - வல்ல
சாத்தானை ஜெயிக்க வ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ானுட அவதாரம் - ஒன்றே
ஆண்டவரின் திரு விருப்பம்
தாழ்ந்தவர் உயர்ந்திடுவார்
பசித்தவர் விருந்துண்பார்
புதியதோர் சமுதாயம் - இனி
மலர்ந்திடும் அவனியெங்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2026-07-30T21:41:33Z</dcterms:created>
  <dcterms:modified xsi:type="dcterms:W3CDTF">2026-07-30T21:41:33Z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