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'er the cold and chilly blast, 
By and by, by and by ! 
We shall gather home at last, 
By and by, by and by ! 
Far beyond the stormy gale, 
Anchored safe within the vail, 
We shall furl our shattered sail, 
By and by, by and b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hall see our Saviour's face 
By and by, by and by ! 
We shall sing redeeming grace, 
By and by, by and by ! 
Where the rose and lily grow, 
Where our tears shall cease to flow, 
Oh, the joy that we shall know 
By and by, by and b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golden fields above, 
By and by, by and by ! 
We shall meet the friends we love, 
By and by, by and by ! 
On that pure and fragrant shore 
All our trials will be o'er, 
We shall say farewell no more 
By and by, by and b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2026-09-15T18:04:52Z</dcterms:created>
  <dcterms:modified xsi:type="dcterms:W3CDTF">2026-09-15T18:04:52Z</dcterms:modified>
  <dc:title>Hymn : 955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